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0" r:id="rId5"/>
  </p:sldIdLst>
  <p:sldSz cx="50399950" cy="283686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36" userDrawn="1">
          <p15:clr>
            <a:srgbClr val="A4A3A4"/>
          </p15:clr>
        </p15:guide>
        <p15:guide id="2" pos="158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CC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60"/>
  </p:normalViewPr>
  <p:slideViewPr>
    <p:cSldViewPr snapToGrid="0" showGuides="1">
      <p:cViewPr>
        <p:scale>
          <a:sx n="25" d="100"/>
          <a:sy n="25" d="100"/>
        </p:scale>
        <p:origin x="2412" y="-162"/>
      </p:cViewPr>
      <p:guideLst>
        <p:guide orient="horz" pos="8936"/>
        <p:guide pos="15874"/>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299994" y="4642738"/>
            <a:ext cx="37799963" cy="9876484"/>
          </a:xfrm>
        </p:spPr>
        <p:txBody>
          <a:bodyPr anchor="b"/>
          <a:lstStyle>
            <a:lvl1pPr algn="ctr">
              <a:defRPr sz="24803"/>
            </a:lvl1pPr>
          </a:lstStyle>
          <a:p>
            <a:r>
              <a:rPr lang="ja-JP" altLang="en-US"/>
              <a:t>マスター タイトルの書式設定</a:t>
            </a:r>
            <a:endParaRPr lang="en-US" dirty="0"/>
          </a:p>
        </p:txBody>
      </p:sp>
      <p:sp>
        <p:nvSpPr>
          <p:cNvPr id="3" name="Subtitle 2"/>
          <p:cNvSpPr>
            <a:spLocks noGrp="1"/>
          </p:cNvSpPr>
          <p:nvPr>
            <p:ph type="subTitle" idx="1"/>
          </p:nvPr>
        </p:nvSpPr>
        <p:spPr>
          <a:xfrm>
            <a:off x="6299994" y="14900097"/>
            <a:ext cx="37799963" cy="6849182"/>
          </a:xfrm>
        </p:spPr>
        <p:txBody>
          <a:bodyPr/>
          <a:lstStyle>
            <a:lvl1pPr marL="0" indent="0" algn="ctr">
              <a:buNone/>
              <a:defRPr sz="9921"/>
            </a:lvl1pPr>
            <a:lvl2pPr marL="1890019" indent="0" algn="ctr">
              <a:buNone/>
              <a:defRPr sz="8268"/>
            </a:lvl2pPr>
            <a:lvl3pPr marL="3780038" indent="0" algn="ctr">
              <a:buNone/>
              <a:defRPr sz="7441"/>
            </a:lvl3pPr>
            <a:lvl4pPr marL="5670057" indent="0" algn="ctr">
              <a:buNone/>
              <a:defRPr sz="6614"/>
            </a:lvl4pPr>
            <a:lvl5pPr marL="7560076" indent="0" algn="ctr">
              <a:buNone/>
              <a:defRPr sz="6614"/>
            </a:lvl5pPr>
            <a:lvl6pPr marL="9450095" indent="0" algn="ctr">
              <a:buNone/>
              <a:defRPr sz="6614"/>
            </a:lvl6pPr>
            <a:lvl7pPr marL="11340114" indent="0" algn="ctr">
              <a:buNone/>
              <a:defRPr sz="6614"/>
            </a:lvl7pPr>
            <a:lvl8pPr marL="13230134" indent="0" algn="ctr">
              <a:buNone/>
              <a:defRPr sz="6614"/>
            </a:lvl8pPr>
            <a:lvl9pPr marL="15120153" indent="0" algn="ctr">
              <a:buNone/>
              <a:defRPr sz="661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CA627B3-02C9-468D-8433-5707CC2C7D24}" type="datetimeFigureOut">
              <a:rPr kumimoji="1" lang="ja-JP" altLang="en-US" smtClean="0"/>
              <a:t>2025/9/11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04B1DE-D4EA-47DE-AC61-2A0E7287031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F64F6113-AB77-89C8-C706-A0034FA4A267}"/>
              </a:ext>
            </a:extLst>
          </p:cNvPr>
          <p:cNvPicPr>
            <a:picLocks noChangeAspect="1"/>
          </p:cNvPicPr>
          <p:nvPr userDrawn="1"/>
        </p:nvPicPr>
        <p:blipFill>
          <a:blip r:embed="rId2">
            <a:alphaModFix amt="5000"/>
          </a:blip>
          <a:stretch>
            <a:fillRect/>
          </a:stretch>
        </p:blipFill>
        <p:spPr>
          <a:xfrm>
            <a:off x="-247647" y="-1"/>
            <a:ext cx="31099173" cy="27679334"/>
          </a:xfrm>
          <a:prstGeom prst="rect">
            <a:avLst/>
          </a:prstGeom>
        </p:spPr>
      </p:pic>
    </p:spTree>
    <p:extLst>
      <p:ext uri="{BB962C8B-B14F-4D97-AF65-F5344CB8AC3E}">
        <p14:creationId xmlns:p14="http://schemas.microsoft.com/office/powerpoint/2010/main" val="321488329"/>
      </p:ext>
    </p:extLst>
  </p:cSld>
  <p:clrMapOvr>
    <a:masterClrMapping/>
  </p:clrMapOvr>
  <p:extLst>
    <p:ext uri="{DCECCB84-F9BA-43D5-87BE-67443E8EF086}">
      <p15:sldGuideLst xmlns:p15="http://schemas.microsoft.com/office/powerpoint/2012/main">
        <p15:guide id="1" orient="horz" pos="8934" userDrawn="1">
          <p15:clr>
            <a:srgbClr val="FBAE40"/>
          </p15:clr>
        </p15:guide>
        <p15:guide id="2" pos="1587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CA627B3-02C9-468D-8433-5707CC2C7D24}" type="datetimeFigureOut">
              <a:rPr kumimoji="1" lang="ja-JP" altLang="en-US" smtClean="0"/>
              <a:t>2025/9/11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04B1DE-D4EA-47DE-AC61-2A0E7287031F}" type="slidenum">
              <a:rPr kumimoji="1" lang="ja-JP" altLang="en-US" smtClean="0"/>
              <a:t>‹#›</a:t>
            </a:fld>
            <a:endParaRPr kumimoji="1" lang="ja-JP" altLang="en-US"/>
          </a:p>
        </p:txBody>
      </p:sp>
    </p:spTree>
    <p:extLst>
      <p:ext uri="{BB962C8B-B14F-4D97-AF65-F5344CB8AC3E}">
        <p14:creationId xmlns:p14="http://schemas.microsoft.com/office/powerpoint/2010/main" val="1607929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067464" y="1510367"/>
            <a:ext cx="10867489" cy="240410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3464997" y="1510367"/>
            <a:ext cx="31972468" cy="2404109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CA627B3-02C9-468D-8433-5707CC2C7D24}" type="datetimeFigureOut">
              <a:rPr kumimoji="1" lang="ja-JP" altLang="en-US" smtClean="0"/>
              <a:t>2025/9/11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04B1DE-D4EA-47DE-AC61-2A0E7287031F}" type="slidenum">
              <a:rPr kumimoji="1" lang="ja-JP" altLang="en-US" smtClean="0"/>
              <a:t>‹#›</a:t>
            </a:fld>
            <a:endParaRPr kumimoji="1" lang="ja-JP" altLang="en-US"/>
          </a:p>
        </p:txBody>
      </p:sp>
    </p:spTree>
    <p:extLst>
      <p:ext uri="{BB962C8B-B14F-4D97-AF65-F5344CB8AC3E}">
        <p14:creationId xmlns:p14="http://schemas.microsoft.com/office/powerpoint/2010/main" val="1000459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CA627B3-02C9-468D-8433-5707CC2C7D24}" type="datetimeFigureOut">
              <a:rPr kumimoji="1" lang="ja-JP" altLang="en-US" smtClean="0"/>
              <a:t>2025/9/11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04B1DE-D4EA-47DE-AC61-2A0E7287031F}" type="slidenum">
              <a:rPr kumimoji="1" lang="ja-JP" altLang="en-US" smtClean="0"/>
              <a:t>‹#›</a:t>
            </a:fld>
            <a:endParaRPr kumimoji="1" lang="ja-JP" altLang="en-US"/>
          </a:p>
        </p:txBody>
      </p:sp>
    </p:spTree>
    <p:extLst>
      <p:ext uri="{BB962C8B-B14F-4D97-AF65-F5344CB8AC3E}">
        <p14:creationId xmlns:p14="http://schemas.microsoft.com/office/powerpoint/2010/main" val="2177004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3438747" y="7072460"/>
            <a:ext cx="43469957" cy="11800558"/>
          </a:xfrm>
        </p:spPr>
        <p:txBody>
          <a:bodyPr anchor="b"/>
          <a:lstStyle>
            <a:lvl1pPr>
              <a:defRPr sz="2480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3438747" y="18984656"/>
            <a:ext cx="43469957" cy="6205635"/>
          </a:xfrm>
        </p:spPr>
        <p:txBody>
          <a:bodyPr/>
          <a:lstStyle>
            <a:lvl1pPr marL="0" indent="0">
              <a:buNone/>
              <a:defRPr sz="9921">
                <a:solidFill>
                  <a:schemeClr val="tx1">
                    <a:tint val="82000"/>
                  </a:schemeClr>
                </a:solidFill>
              </a:defRPr>
            </a:lvl1pPr>
            <a:lvl2pPr marL="1890019" indent="0">
              <a:buNone/>
              <a:defRPr sz="8268">
                <a:solidFill>
                  <a:schemeClr val="tx1">
                    <a:tint val="82000"/>
                  </a:schemeClr>
                </a:solidFill>
              </a:defRPr>
            </a:lvl2pPr>
            <a:lvl3pPr marL="3780038" indent="0">
              <a:buNone/>
              <a:defRPr sz="7441">
                <a:solidFill>
                  <a:schemeClr val="tx1">
                    <a:tint val="82000"/>
                  </a:schemeClr>
                </a:solidFill>
              </a:defRPr>
            </a:lvl3pPr>
            <a:lvl4pPr marL="5670057" indent="0">
              <a:buNone/>
              <a:defRPr sz="6614">
                <a:solidFill>
                  <a:schemeClr val="tx1">
                    <a:tint val="82000"/>
                  </a:schemeClr>
                </a:solidFill>
              </a:defRPr>
            </a:lvl4pPr>
            <a:lvl5pPr marL="7560076" indent="0">
              <a:buNone/>
              <a:defRPr sz="6614">
                <a:solidFill>
                  <a:schemeClr val="tx1">
                    <a:tint val="82000"/>
                  </a:schemeClr>
                </a:solidFill>
              </a:defRPr>
            </a:lvl5pPr>
            <a:lvl6pPr marL="9450095" indent="0">
              <a:buNone/>
              <a:defRPr sz="6614">
                <a:solidFill>
                  <a:schemeClr val="tx1">
                    <a:tint val="82000"/>
                  </a:schemeClr>
                </a:solidFill>
              </a:defRPr>
            </a:lvl6pPr>
            <a:lvl7pPr marL="11340114" indent="0">
              <a:buNone/>
              <a:defRPr sz="6614">
                <a:solidFill>
                  <a:schemeClr val="tx1">
                    <a:tint val="82000"/>
                  </a:schemeClr>
                </a:solidFill>
              </a:defRPr>
            </a:lvl7pPr>
            <a:lvl8pPr marL="13230134" indent="0">
              <a:buNone/>
              <a:defRPr sz="6614">
                <a:solidFill>
                  <a:schemeClr val="tx1">
                    <a:tint val="82000"/>
                  </a:schemeClr>
                </a:solidFill>
              </a:defRPr>
            </a:lvl8pPr>
            <a:lvl9pPr marL="15120153" indent="0">
              <a:buNone/>
              <a:defRPr sz="6614">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CA627B3-02C9-468D-8433-5707CC2C7D24}" type="datetimeFigureOut">
              <a:rPr kumimoji="1" lang="ja-JP" altLang="en-US" smtClean="0"/>
              <a:t>2025/9/11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04B1DE-D4EA-47DE-AC61-2A0E7287031F}" type="slidenum">
              <a:rPr kumimoji="1" lang="ja-JP" altLang="en-US" smtClean="0"/>
              <a:t>‹#›</a:t>
            </a:fld>
            <a:endParaRPr kumimoji="1" lang="ja-JP" altLang="en-US"/>
          </a:p>
        </p:txBody>
      </p:sp>
    </p:spTree>
    <p:extLst>
      <p:ext uri="{BB962C8B-B14F-4D97-AF65-F5344CB8AC3E}">
        <p14:creationId xmlns:p14="http://schemas.microsoft.com/office/powerpoint/2010/main" val="602252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3464996" y="7551833"/>
            <a:ext cx="21419979" cy="1799963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25514975" y="7551833"/>
            <a:ext cx="21419979" cy="1799963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CA627B3-02C9-468D-8433-5707CC2C7D24}" type="datetimeFigureOut">
              <a:rPr kumimoji="1" lang="ja-JP" altLang="en-US" smtClean="0"/>
              <a:t>2025/9/11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104B1DE-D4EA-47DE-AC61-2A0E7287031F}" type="slidenum">
              <a:rPr kumimoji="1" lang="ja-JP" altLang="en-US" smtClean="0"/>
              <a:t>‹#›</a:t>
            </a:fld>
            <a:endParaRPr kumimoji="1" lang="ja-JP" altLang="en-US"/>
          </a:p>
        </p:txBody>
      </p:sp>
    </p:spTree>
    <p:extLst>
      <p:ext uri="{BB962C8B-B14F-4D97-AF65-F5344CB8AC3E}">
        <p14:creationId xmlns:p14="http://schemas.microsoft.com/office/powerpoint/2010/main" val="1604835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3471561" y="1510368"/>
            <a:ext cx="43469957" cy="54832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3471563" y="6954255"/>
            <a:ext cx="21321539" cy="3408173"/>
          </a:xfrm>
        </p:spPr>
        <p:txBody>
          <a:bodyPr anchor="b"/>
          <a:lstStyle>
            <a:lvl1pPr marL="0" indent="0">
              <a:buNone/>
              <a:defRPr sz="9921" b="1"/>
            </a:lvl1pPr>
            <a:lvl2pPr marL="1890019" indent="0">
              <a:buNone/>
              <a:defRPr sz="8268" b="1"/>
            </a:lvl2pPr>
            <a:lvl3pPr marL="3780038" indent="0">
              <a:buNone/>
              <a:defRPr sz="7441" b="1"/>
            </a:lvl3pPr>
            <a:lvl4pPr marL="5670057" indent="0">
              <a:buNone/>
              <a:defRPr sz="6614" b="1"/>
            </a:lvl4pPr>
            <a:lvl5pPr marL="7560076" indent="0">
              <a:buNone/>
              <a:defRPr sz="6614" b="1"/>
            </a:lvl5pPr>
            <a:lvl6pPr marL="9450095" indent="0">
              <a:buNone/>
              <a:defRPr sz="6614" b="1"/>
            </a:lvl6pPr>
            <a:lvl7pPr marL="11340114" indent="0">
              <a:buNone/>
              <a:defRPr sz="6614" b="1"/>
            </a:lvl7pPr>
            <a:lvl8pPr marL="13230134" indent="0">
              <a:buNone/>
              <a:defRPr sz="6614" b="1"/>
            </a:lvl8pPr>
            <a:lvl9pPr marL="15120153" indent="0">
              <a:buNone/>
              <a:defRPr sz="6614" b="1"/>
            </a:lvl9pPr>
          </a:lstStyle>
          <a:p>
            <a:pPr lvl="0"/>
            <a:r>
              <a:rPr lang="ja-JP" altLang="en-US"/>
              <a:t>マスター テキストの書式設定</a:t>
            </a:r>
          </a:p>
        </p:txBody>
      </p:sp>
      <p:sp>
        <p:nvSpPr>
          <p:cNvPr id="4" name="Content Placeholder 3"/>
          <p:cNvSpPr>
            <a:spLocks noGrp="1"/>
          </p:cNvSpPr>
          <p:nvPr>
            <p:ph sz="half" idx="2"/>
          </p:nvPr>
        </p:nvSpPr>
        <p:spPr>
          <a:xfrm>
            <a:off x="3471563" y="10362428"/>
            <a:ext cx="21321539" cy="1524157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25514975" y="6954255"/>
            <a:ext cx="21426543" cy="3408173"/>
          </a:xfrm>
        </p:spPr>
        <p:txBody>
          <a:bodyPr anchor="b"/>
          <a:lstStyle>
            <a:lvl1pPr marL="0" indent="0">
              <a:buNone/>
              <a:defRPr sz="9921" b="1"/>
            </a:lvl1pPr>
            <a:lvl2pPr marL="1890019" indent="0">
              <a:buNone/>
              <a:defRPr sz="8268" b="1"/>
            </a:lvl2pPr>
            <a:lvl3pPr marL="3780038" indent="0">
              <a:buNone/>
              <a:defRPr sz="7441" b="1"/>
            </a:lvl3pPr>
            <a:lvl4pPr marL="5670057" indent="0">
              <a:buNone/>
              <a:defRPr sz="6614" b="1"/>
            </a:lvl4pPr>
            <a:lvl5pPr marL="7560076" indent="0">
              <a:buNone/>
              <a:defRPr sz="6614" b="1"/>
            </a:lvl5pPr>
            <a:lvl6pPr marL="9450095" indent="0">
              <a:buNone/>
              <a:defRPr sz="6614" b="1"/>
            </a:lvl6pPr>
            <a:lvl7pPr marL="11340114" indent="0">
              <a:buNone/>
              <a:defRPr sz="6614" b="1"/>
            </a:lvl7pPr>
            <a:lvl8pPr marL="13230134" indent="0">
              <a:buNone/>
              <a:defRPr sz="6614" b="1"/>
            </a:lvl8pPr>
            <a:lvl9pPr marL="15120153" indent="0">
              <a:buNone/>
              <a:defRPr sz="6614" b="1"/>
            </a:lvl9pPr>
          </a:lstStyle>
          <a:p>
            <a:pPr lvl="0"/>
            <a:r>
              <a:rPr lang="ja-JP" altLang="en-US"/>
              <a:t>マスター テキストの書式設定</a:t>
            </a:r>
          </a:p>
        </p:txBody>
      </p:sp>
      <p:sp>
        <p:nvSpPr>
          <p:cNvPr id="6" name="Content Placeholder 5"/>
          <p:cNvSpPr>
            <a:spLocks noGrp="1"/>
          </p:cNvSpPr>
          <p:nvPr>
            <p:ph sz="quarter" idx="4"/>
          </p:nvPr>
        </p:nvSpPr>
        <p:spPr>
          <a:xfrm>
            <a:off x="25514975" y="10362428"/>
            <a:ext cx="21426543" cy="1524157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CA627B3-02C9-468D-8433-5707CC2C7D24}" type="datetimeFigureOut">
              <a:rPr kumimoji="1" lang="ja-JP" altLang="en-US" smtClean="0"/>
              <a:t>2025/9/11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104B1DE-D4EA-47DE-AC61-2A0E7287031F}" type="slidenum">
              <a:rPr kumimoji="1" lang="ja-JP" altLang="en-US" smtClean="0"/>
              <a:t>‹#›</a:t>
            </a:fld>
            <a:endParaRPr kumimoji="1" lang="ja-JP" altLang="en-US"/>
          </a:p>
        </p:txBody>
      </p:sp>
    </p:spTree>
    <p:extLst>
      <p:ext uri="{BB962C8B-B14F-4D97-AF65-F5344CB8AC3E}">
        <p14:creationId xmlns:p14="http://schemas.microsoft.com/office/powerpoint/2010/main" val="1046653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CA627B3-02C9-468D-8433-5707CC2C7D24}" type="datetimeFigureOut">
              <a:rPr kumimoji="1" lang="ja-JP" altLang="en-US" smtClean="0"/>
              <a:t>2025/9/11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104B1DE-D4EA-47DE-AC61-2A0E7287031F}" type="slidenum">
              <a:rPr kumimoji="1" lang="ja-JP" altLang="en-US" smtClean="0"/>
              <a:t>‹#›</a:t>
            </a:fld>
            <a:endParaRPr kumimoji="1" lang="ja-JP" altLang="en-US"/>
          </a:p>
        </p:txBody>
      </p:sp>
    </p:spTree>
    <p:extLst>
      <p:ext uri="{BB962C8B-B14F-4D97-AF65-F5344CB8AC3E}">
        <p14:creationId xmlns:p14="http://schemas.microsoft.com/office/powerpoint/2010/main" val="512424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A627B3-02C9-468D-8433-5707CC2C7D24}" type="datetimeFigureOut">
              <a:rPr kumimoji="1" lang="ja-JP" altLang="en-US" smtClean="0"/>
              <a:t>2025/9/11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104B1DE-D4EA-47DE-AC61-2A0E7287031F}" type="slidenum">
              <a:rPr kumimoji="1" lang="ja-JP" altLang="en-US" smtClean="0"/>
              <a:t>‹#›</a:t>
            </a:fld>
            <a:endParaRPr kumimoji="1" lang="ja-JP" altLang="en-US"/>
          </a:p>
        </p:txBody>
      </p:sp>
    </p:spTree>
    <p:extLst>
      <p:ext uri="{BB962C8B-B14F-4D97-AF65-F5344CB8AC3E}">
        <p14:creationId xmlns:p14="http://schemas.microsoft.com/office/powerpoint/2010/main" val="33186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471563" y="1891242"/>
            <a:ext cx="16255294" cy="6619346"/>
          </a:xfrm>
        </p:spPr>
        <p:txBody>
          <a:bodyPr anchor="b"/>
          <a:lstStyle>
            <a:lvl1pPr>
              <a:defRPr sz="13228"/>
            </a:lvl1pPr>
          </a:lstStyle>
          <a:p>
            <a:r>
              <a:rPr lang="ja-JP" altLang="en-US"/>
              <a:t>マスター タイトルの書式設定</a:t>
            </a:r>
            <a:endParaRPr lang="en-US" dirty="0"/>
          </a:p>
        </p:txBody>
      </p:sp>
      <p:sp>
        <p:nvSpPr>
          <p:cNvPr id="3" name="Content Placeholder 2"/>
          <p:cNvSpPr>
            <a:spLocks noGrp="1"/>
          </p:cNvSpPr>
          <p:nvPr>
            <p:ph idx="1"/>
          </p:nvPr>
        </p:nvSpPr>
        <p:spPr>
          <a:xfrm>
            <a:off x="21426543" y="4084559"/>
            <a:ext cx="25514975" cy="20160111"/>
          </a:xfrm>
        </p:spPr>
        <p:txBody>
          <a:bodyPr/>
          <a:lstStyle>
            <a:lvl1pPr>
              <a:defRPr sz="13228"/>
            </a:lvl1pPr>
            <a:lvl2pPr>
              <a:defRPr sz="11575"/>
            </a:lvl2pPr>
            <a:lvl3pPr>
              <a:defRPr sz="9921"/>
            </a:lvl3pPr>
            <a:lvl4pPr>
              <a:defRPr sz="8268"/>
            </a:lvl4pPr>
            <a:lvl5pPr>
              <a:defRPr sz="8268"/>
            </a:lvl5pPr>
            <a:lvl6pPr>
              <a:defRPr sz="8268"/>
            </a:lvl6pPr>
            <a:lvl7pPr>
              <a:defRPr sz="8268"/>
            </a:lvl7pPr>
            <a:lvl8pPr>
              <a:defRPr sz="8268"/>
            </a:lvl8pPr>
            <a:lvl9pPr>
              <a:defRPr sz="826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71563" y="8510588"/>
            <a:ext cx="16255294" cy="15766916"/>
          </a:xfrm>
        </p:spPr>
        <p:txBody>
          <a:bodyPr/>
          <a:lstStyle>
            <a:lvl1pPr marL="0" indent="0">
              <a:buNone/>
              <a:defRPr sz="6614"/>
            </a:lvl1pPr>
            <a:lvl2pPr marL="1890019" indent="0">
              <a:buNone/>
              <a:defRPr sz="5787"/>
            </a:lvl2pPr>
            <a:lvl3pPr marL="3780038" indent="0">
              <a:buNone/>
              <a:defRPr sz="4961"/>
            </a:lvl3pPr>
            <a:lvl4pPr marL="5670057" indent="0">
              <a:buNone/>
              <a:defRPr sz="4134"/>
            </a:lvl4pPr>
            <a:lvl5pPr marL="7560076" indent="0">
              <a:buNone/>
              <a:defRPr sz="4134"/>
            </a:lvl5pPr>
            <a:lvl6pPr marL="9450095" indent="0">
              <a:buNone/>
              <a:defRPr sz="4134"/>
            </a:lvl6pPr>
            <a:lvl7pPr marL="11340114" indent="0">
              <a:buNone/>
              <a:defRPr sz="4134"/>
            </a:lvl7pPr>
            <a:lvl8pPr marL="13230134" indent="0">
              <a:buNone/>
              <a:defRPr sz="4134"/>
            </a:lvl8pPr>
            <a:lvl9pPr marL="15120153" indent="0">
              <a:buNone/>
              <a:defRPr sz="4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CA627B3-02C9-468D-8433-5707CC2C7D24}" type="datetimeFigureOut">
              <a:rPr kumimoji="1" lang="ja-JP" altLang="en-US" smtClean="0"/>
              <a:t>2025/9/11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104B1DE-D4EA-47DE-AC61-2A0E7287031F}" type="slidenum">
              <a:rPr kumimoji="1" lang="ja-JP" altLang="en-US" smtClean="0"/>
              <a:t>‹#›</a:t>
            </a:fld>
            <a:endParaRPr kumimoji="1" lang="ja-JP" altLang="en-US"/>
          </a:p>
        </p:txBody>
      </p:sp>
    </p:spTree>
    <p:extLst>
      <p:ext uri="{BB962C8B-B14F-4D97-AF65-F5344CB8AC3E}">
        <p14:creationId xmlns:p14="http://schemas.microsoft.com/office/powerpoint/2010/main" val="820612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3471563" y="1891242"/>
            <a:ext cx="16255294" cy="6619346"/>
          </a:xfrm>
        </p:spPr>
        <p:txBody>
          <a:bodyPr anchor="b"/>
          <a:lstStyle>
            <a:lvl1pPr>
              <a:defRPr sz="1322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1426543" y="4084559"/>
            <a:ext cx="25514975" cy="20160111"/>
          </a:xfrm>
        </p:spPr>
        <p:txBody>
          <a:bodyPr anchor="t"/>
          <a:lstStyle>
            <a:lvl1pPr marL="0" indent="0">
              <a:buNone/>
              <a:defRPr sz="13228"/>
            </a:lvl1pPr>
            <a:lvl2pPr marL="1890019" indent="0">
              <a:buNone/>
              <a:defRPr sz="11575"/>
            </a:lvl2pPr>
            <a:lvl3pPr marL="3780038" indent="0">
              <a:buNone/>
              <a:defRPr sz="9921"/>
            </a:lvl3pPr>
            <a:lvl4pPr marL="5670057" indent="0">
              <a:buNone/>
              <a:defRPr sz="8268"/>
            </a:lvl4pPr>
            <a:lvl5pPr marL="7560076" indent="0">
              <a:buNone/>
              <a:defRPr sz="8268"/>
            </a:lvl5pPr>
            <a:lvl6pPr marL="9450095" indent="0">
              <a:buNone/>
              <a:defRPr sz="8268"/>
            </a:lvl6pPr>
            <a:lvl7pPr marL="11340114" indent="0">
              <a:buNone/>
              <a:defRPr sz="8268"/>
            </a:lvl7pPr>
            <a:lvl8pPr marL="13230134" indent="0">
              <a:buNone/>
              <a:defRPr sz="8268"/>
            </a:lvl8pPr>
            <a:lvl9pPr marL="15120153" indent="0">
              <a:buNone/>
              <a:defRPr sz="826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3471563" y="8510588"/>
            <a:ext cx="16255294" cy="15766916"/>
          </a:xfrm>
        </p:spPr>
        <p:txBody>
          <a:bodyPr/>
          <a:lstStyle>
            <a:lvl1pPr marL="0" indent="0">
              <a:buNone/>
              <a:defRPr sz="6614"/>
            </a:lvl1pPr>
            <a:lvl2pPr marL="1890019" indent="0">
              <a:buNone/>
              <a:defRPr sz="5787"/>
            </a:lvl2pPr>
            <a:lvl3pPr marL="3780038" indent="0">
              <a:buNone/>
              <a:defRPr sz="4961"/>
            </a:lvl3pPr>
            <a:lvl4pPr marL="5670057" indent="0">
              <a:buNone/>
              <a:defRPr sz="4134"/>
            </a:lvl4pPr>
            <a:lvl5pPr marL="7560076" indent="0">
              <a:buNone/>
              <a:defRPr sz="4134"/>
            </a:lvl5pPr>
            <a:lvl6pPr marL="9450095" indent="0">
              <a:buNone/>
              <a:defRPr sz="4134"/>
            </a:lvl6pPr>
            <a:lvl7pPr marL="11340114" indent="0">
              <a:buNone/>
              <a:defRPr sz="4134"/>
            </a:lvl7pPr>
            <a:lvl8pPr marL="13230134" indent="0">
              <a:buNone/>
              <a:defRPr sz="4134"/>
            </a:lvl8pPr>
            <a:lvl9pPr marL="15120153" indent="0">
              <a:buNone/>
              <a:defRPr sz="4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CA627B3-02C9-468D-8433-5707CC2C7D24}" type="datetimeFigureOut">
              <a:rPr kumimoji="1" lang="ja-JP" altLang="en-US" smtClean="0"/>
              <a:t>2025/9/11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104B1DE-D4EA-47DE-AC61-2A0E7287031F}" type="slidenum">
              <a:rPr kumimoji="1" lang="ja-JP" altLang="en-US" smtClean="0"/>
              <a:t>‹#›</a:t>
            </a:fld>
            <a:endParaRPr kumimoji="1" lang="ja-JP" altLang="en-US"/>
          </a:p>
        </p:txBody>
      </p:sp>
    </p:spTree>
    <p:extLst>
      <p:ext uri="{BB962C8B-B14F-4D97-AF65-F5344CB8AC3E}">
        <p14:creationId xmlns:p14="http://schemas.microsoft.com/office/powerpoint/2010/main" val="3602128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64997" y="1510368"/>
            <a:ext cx="43469957" cy="54832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3464997" y="7551833"/>
            <a:ext cx="43469957" cy="17999632"/>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3464996" y="26293514"/>
            <a:ext cx="11339989" cy="1510367"/>
          </a:xfrm>
          <a:prstGeom prst="rect">
            <a:avLst/>
          </a:prstGeom>
        </p:spPr>
        <p:txBody>
          <a:bodyPr vert="horz" lIns="91440" tIns="45720" rIns="91440" bIns="45720" rtlCol="0" anchor="ctr"/>
          <a:lstStyle>
            <a:lvl1pPr algn="l">
              <a:defRPr sz="4961">
                <a:solidFill>
                  <a:schemeClr val="tx1">
                    <a:tint val="82000"/>
                  </a:schemeClr>
                </a:solidFill>
              </a:defRPr>
            </a:lvl1pPr>
          </a:lstStyle>
          <a:p>
            <a:fld id="{DCA627B3-02C9-468D-8433-5707CC2C7D24}" type="datetimeFigureOut">
              <a:rPr kumimoji="1" lang="ja-JP" altLang="en-US" smtClean="0"/>
              <a:t>2025/9/11</a:t>
            </a:fld>
            <a:endParaRPr kumimoji="1" lang="ja-JP" altLang="en-US"/>
          </a:p>
        </p:txBody>
      </p:sp>
      <p:sp>
        <p:nvSpPr>
          <p:cNvPr id="5" name="Footer Placeholder 4"/>
          <p:cNvSpPr>
            <a:spLocks noGrp="1"/>
          </p:cNvSpPr>
          <p:nvPr>
            <p:ph type="ftr" sz="quarter" idx="3"/>
          </p:nvPr>
        </p:nvSpPr>
        <p:spPr>
          <a:xfrm>
            <a:off x="16694984" y="26293514"/>
            <a:ext cx="17009983" cy="1510367"/>
          </a:xfrm>
          <a:prstGeom prst="rect">
            <a:avLst/>
          </a:prstGeom>
        </p:spPr>
        <p:txBody>
          <a:bodyPr vert="horz" lIns="91440" tIns="45720" rIns="91440" bIns="45720" rtlCol="0" anchor="ctr"/>
          <a:lstStyle>
            <a:lvl1pPr algn="ctr">
              <a:defRPr sz="4961">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35594965" y="26293514"/>
            <a:ext cx="11339989" cy="1510367"/>
          </a:xfrm>
          <a:prstGeom prst="rect">
            <a:avLst/>
          </a:prstGeom>
        </p:spPr>
        <p:txBody>
          <a:bodyPr vert="horz" lIns="91440" tIns="45720" rIns="91440" bIns="45720" rtlCol="0" anchor="ctr"/>
          <a:lstStyle>
            <a:lvl1pPr algn="r">
              <a:defRPr sz="4961">
                <a:solidFill>
                  <a:schemeClr val="tx1">
                    <a:tint val="82000"/>
                  </a:schemeClr>
                </a:solidFill>
              </a:defRPr>
            </a:lvl1pPr>
          </a:lstStyle>
          <a:p>
            <a:fld id="{5104B1DE-D4EA-47DE-AC61-2A0E7287031F}" type="slidenum">
              <a:rPr kumimoji="1" lang="ja-JP" altLang="en-US" smtClean="0"/>
              <a:t>‹#›</a:t>
            </a:fld>
            <a:endParaRPr kumimoji="1" lang="ja-JP" altLang="en-US"/>
          </a:p>
        </p:txBody>
      </p:sp>
    </p:spTree>
    <p:extLst>
      <p:ext uri="{BB962C8B-B14F-4D97-AF65-F5344CB8AC3E}">
        <p14:creationId xmlns:p14="http://schemas.microsoft.com/office/powerpoint/2010/main" val="15443864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780038" rtl="0" eaLnBrk="1" latinLnBrk="0" hangingPunct="1">
        <a:lnSpc>
          <a:spcPct val="90000"/>
        </a:lnSpc>
        <a:spcBef>
          <a:spcPct val="0"/>
        </a:spcBef>
        <a:buNone/>
        <a:defRPr kumimoji="1" sz="18189" kern="1200">
          <a:solidFill>
            <a:schemeClr val="tx1"/>
          </a:solidFill>
          <a:latin typeface="+mj-lt"/>
          <a:ea typeface="+mj-ea"/>
          <a:cs typeface="+mj-cs"/>
        </a:defRPr>
      </a:lvl1pPr>
    </p:titleStyle>
    <p:bodyStyle>
      <a:lvl1pPr marL="945010" indent="-945010" algn="l" defTabSz="3780038" rtl="0" eaLnBrk="1" latinLnBrk="0" hangingPunct="1">
        <a:lnSpc>
          <a:spcPct val="90000"/>
        </a:lnSpc>
        <a:spcBef>
          <a:spcPts val="4134"/>
        </a:spcBef>
        <a:buFont typeface="Arial" panose="020B0604020202020204" pitchFamily="34" charset="0"/>
        <a:buChar char="•"/>
        <a:defRPr kumimoji="1" sz="11575" kern="1200">
          <a:solidFill>
            <a:schemeClr val="tx1"/>
          </a:solidFill>
          <a:latin typeface="+mn-lt"/>
          <a:ea typeface="+mn-ea"/>
          <a:cs typeface="+mn-cs"/>
        </a:defRPr>
      </a:lvl1pPr>
      <a:lvl2pPr marL="2835029" indent="-945010" algn="l" defTabSz="3780038" rtl="0" eaLnBrk="1" latinLnBrk="0" hangingPunct="1">
        <a:lnSpc>
          <a:spcPct val="90000"/>
        </a:lnSpc>
        <a:spcBef>
          <a:spcPts val="2067"/>
        </a:spcBef>
        <a:buFont typeface="Arial" panose="020B0604020202020204" pitchFamily="34" charset="0"/>
        <a:buChar char="•"/>
        <a:defRPr kumimoji="1" sz="9921" kern="1200">
          <a:solidFill>
            <a:schemeClr val="tx1"/>
          </a:solidFill>
          <a:latin typeface="+mn-lt"/>
          <a:ea typeface="+mn-ea"/>
          <a:cs typeface="+mn-cs"/>
        </a:defRPr>
      </a:lvl2pPr>
      <a:lvl3pPr marL="4725048" indent="-945010" algn="l" defTabSz="3780038" rtl="0" eaLnBrk="1" latinLnBrk="0" hangingPunct="1">
        <a:lnSpc>
          <a:spcPct val="90000"/>
        </a:lnSpc>
        <a:spcBef>
          <a:spcPts val="2067"/>
        </a:spcBef>
        <a:buFont typeface="Arial" panose="020B0604020202020204" pitchFamily="34" charset="0"/>
        <a:buChar char="•"/>
        <a:defRPr kumimoji="1" sz="8268" kern="1200">
          <a:solidFill>
            <a:schemeClr val="tx1"/>
          </a:solidFill>
          <a:latin typeface="+mn-lt"/>
          <a:ea typeface="+mn-ea"/>
          <a:cs typeface="+mn-cs"/>
        </a:defRPr>
      </a:lvl3pPr>
      <a:lvl4pPr marL="6615067" indent="-945010" algn="l" defTabSz="3780038" rtl="0" eaLnBrk="1" latinLnBrk="0" hangingPunct="1">
        <a:lnSpc>
          <a:spcPct val="90000"/>
        </a:lnSpc>
        <a:spcBef>
          <a:spcPts val="2067"/>
        </a:spcBef>
        <a:buFont typeface="Arial" panose="020B0604020202020204" pitchFamily="34" charset="0"/>
        <a:buChar char="•"/>
        <a:defRPr kumimoji="1" sz="7441" kern="1200">
          <a:solidFill>
            <a:schemeClr val="tx1"/>
          </a:solidFill>
          <a:latin typeface="+mn-lt"/>
          <a:ea typeface="+mn-ea"/>
          <a:cs typeface="+mn-cs"/>
        </a:defRPr>
      </a:lvl4pPr>
      <a:lvl5pPr marL="8505086" indent="-945010" algn="l" defTabSz="3780038" rtl="0" eaLnBrk="1" latinLnBrk="0" hangingPunct="1">
        <a:lnSpc>
          <a:spcPct val="90000"/>
        </a:lnSpc>
        <a:spcBef>
          <a:spcPts val="2067"/>
        </a:spcBef>
        <a:buFont typeface="Arial" panose="020B0604020202020204" pitchFamily="34" charset="0"/>
        <a:buChar char="•"/>
        <a:defRPr kumimoji="1" sz="7441" kern="1200">
          <a:solidFill>
            <a:schemeClr val="tx1"/>
          </a:solidFill>
          <a:latin typeface="+mn-lt"/>
          <a:ea typeface="+mn-ea"/>
          <a:cs typeface="+mn-cs"/>
        </a:defRPr>
      </a:lvl5pPr>
      <a:lvl6pPr marL="10395105" indent="-945010" algn="l" defTabSz="3780038" rtl="0" eaLnBrk="1" latinLnBrk="0" hangingPunct="1">
        <a:lnSpc>
          <a:spcPct val="90000"/>
        </a:lnSpc>
        <a:spcBef>
          <a:spcPts val="2067"/>
        </a:spcBef>
        <a:buFont typeface="Arial" panose="020B0604020202020204" pitchFamily="34" charset="0"/>
        <a:buChar char="•"/>
        <a:defRPr kumimoji="1" sz="7441" kern="1200">
          <a:solidFill>
            <a:schemeClr val="tx1"/>
          </a:solidFill>
          <a:latin typeface="+mn-lt"/>
          <a:ea typeface="+mn-ea"/>
          <a:cs typeface="+mn-cs"/>
        </a:defRPr>
      </a:lvl6pPr>
      <a:lvl7pPr marL="12285124" indent="-945010" algn="l" defTabSz="3780038" rtl="0" eaLnBrk="1" latinLnBrk="0" hangingPunct="1">
        <a:lnSpc>
          <a:spcPct val="90000"/>
        </a:lnSpc>
        <a:spcBef>
          <a:spcPts val="2067"/>
        </a:spcBef>
        <a:buFont typeface="Arial" panose="020B0604020202020204" pitchFamily="34" charset="0"/>
        <a:buChar char="•"/>
        <a:defRPr kumimoji="1" sz="7441" kern="1200">
          <a:solidFill>
            <a:schemeClr val="tx1"/>
          </a:solidFill>
          <a:latin typeface="+mn-lt"/>
          <a:ea typeface="+mn-ea"/>
          <a:cs typeface="+mn-cs"/>
        </a:defRPr>
      </a:lvl7pPr>
      <a:lvl8pPr marL="14175143" indent="-945010" algn="l" defTabSz="3780038" rtl="0" eaLnBrk="1" latinLnBrk="0" hangingPunct="1">
        <a:lnSpc>
          <a:spcPct val="90000"/>
        </a:lnSpc>
        <a:spcBef>
          <a:spcPts val="2067"/>
        </a:spcBef>
        <a:buFont typeface="Arial" panose="020B0604020202020204" pitchFamily="34" charset="0"/>
        <a:buChar char="•"/>
        <a:defRPr kumimoji="1" sz="7441" kern="1200">
          <a:solidFill>
            <a:schemeClr val="tx1"/>
          </a:solidFill>
          <a:latin typeface="+mn-lt"/>
          <a:ea typeface="+mn-ea"/>
          <a:cs typeface="+mn-cs"/>
        </a:defRPr>
      </a:lvl8pPr>
      <a:lvl9pPr marL="16065162" indent="-945010" algn="l" defTabSz="3780038" rtl="0" eaLnBrk="1" latinLnBrk="0" hangingPunct="1">
        <a:lnSpc>
          <a:spcPct val="90000"/>
        </a:lnSpc>
        <a:spcBef>
          <a:spcPts val="2067"/>
        </a:spcBef>
        <a:buFont typeface="Arial" panose="020B0604020202020204" pitchFamily="34" charset="0"/>
        <a:buChar char="•"/>
        <a:defRPr kumimoji="1" sz="7441" kern="1200">
          <a:solidFill>
            <a:schemeClr val="tx1"/>
          </a:solidFill>
          <a:latin typeface="+mn-lt"/>
          <a:ea typeface="+mn-ea"/>
          <a:cs typeface="+mn-cs"/>
        </a:defRPr>
      </a:lvl9pPr>
    </p:bodyStyle>
    <p:otherStyle>
      <a:defPPr>
        <a:defRPr lang="en-US"/>
      </a:defPPr>
      <a:lvl1pPr marL="0" algn="l" defTabSz="3780038" rtl="0" eaLnBrk="1" latinLnBrk="0" hangingPunct="1">
        <a:defRPr kumimoji="1" sz="7441" kern="1200">
          <a:solidFill>
            <a:schemeClr val="tx1"/>
          </a:solidFill>
          <a:latin typeface="+mn-lt"/>
          <a:ea typeface="+mn-ea"/>
          <a:cs typeface="+mn-cs"/>
        </a:defRPr>
      </a:lvl1pPr>
      <a:lvl2pPr marL="1890019" algn="l" defTabSz="3780038" rtl="0" eaLnBrk="1" latinLnBrk="0" hangingPunct="1">
        <a:defRPr kumimoji="1" sz="7441" kern="1200">
          <a:solidFill>
            <a:schemeClr val="tx1"/>
          </a:solidFill>
          <a:latin typeface="+mn-lt"/>
          <a:ea typeface="+mn-ea"/>
          <a:cs typeface="+mn-cs"/>
        </a:defRPr>
      </a:lvl2pPr>
      <a:lvl3pPr marL="3780038" algn="l" defTabSz="3780038" rtl="0" eaLnBrk="1" latinLnBrk="0" hangingPunct="1">
        <a:defRPr kumimoji="1" sz="7441" kern="1200">
          <a:solidFill>
            <a:schemeClr val="tx1"/>
          </a:solidFill>
          <a:latin typeface="+mn-lt"/>
          <a:ea typeface="+mn-ea"/>
          <a:cs typeface="+mn-cs"/>
        </a:defRPr>
      </a:lvl3pPr>
      <a:lvl4pPr marL="5670057" algn="l" defTabSz="3780038" rtl="0" eaLnBrk="1" latinLnBrk="0" hangingPunct="1">
        <a:defRPr kumimoji="1" sz="7441" kern="1200">
          <a:solidFill>
            <a:schemeClr val="tx1"/>
          </a:solidFill>
          <a:latin typeface="+mn-lt"/>
          <a:ea typeface="+mn-ea"/>
          <a:cs typeface="+mn-cs"/>
        </a:defRPr>
      </a:lvl4pPr>
      <a:lvl5pPr marL="7560076" algn="l" defTabSz="3780038" rtl="0" eaLnBrk="1" latinLnBrk="0" hangingPunct="1">
        <a:defRPr kumimoji="1" sz="7441" kern="1200">
          <a:solidFill>
            <a:schemeClr val="tx1"/>
          </a:solidFill>
          <a:latin typeface="+mn-lt"/>
          <a:ea typeface="+mn-ea"/>
          <a:cs typeface="+mn-cs"/>
        </a:defRPr>
      </a:lvl5pPr>
      <a:lvl6pPr marL="9450095" algn="l" defTabSz="3780038" rtl="0" eaLnBrk="1" latinLnBrk="0" hangingPunct="1">
        <a:defRPr kumimoji="1" sz="7441" kern="1200">
          <a:solidFill>
            <a:schemeClr val="tx1"/>
          </a:solidFill>
          <a:latin typeface="+mn-lt"/>
          <a:ea typeface="+mn-ea"/>
          <a:cs typeface="+mn-cs"/>
        </a:defRPr>
      </a:lvl6pPr>
      <a:lvl7pPr marL="11340114" algn="l" defTabSz="3780038" rtl="0" eaLnBrk="1" latinLnBrk="0" hangingPunct="1">
        <a:defRPr kumimoji="1" sz="7441" kern="1200">
          <a:solidFill>
            <a:schemeClr val="tx1"/>
          </a:solidFill>
          <a:latin typeface="+mn-lt"/>
          <a:ea typeface="+mn-ea"/>
          <a:cs typeface="+mn-cs"/>
        </a:defRPr>
      </a:lvl7pPr>
      <a:lvl8pPr marL="13230134" algn="l" defTabSz="3780038" rtl="0" eaLnBrk="1" latinLnBrk="0" hangingPunct="1">
        <a:defRPr kumimoji="1" sz="7441" kern="1200">
          <a:solidFill>
            <a:schemeClr val="tx1"/>
          </a:solidFill>
          <a:latin typeface="+mn-lt"/>
          <a:ea typeface="+mn-ea"/>
          <a:cs typeface="+mn-cs"/>
        </a:defRPr>
      </a:lvl8pPr>
      <a:lvl9pPr marL="15120153" algn="l" defTabSz="3780038" rtl="0" eaLnBrk="1" latinLnBrk="0" hangingPunct="1">
        <a:defRPr kumimoji="1" sz="744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34" userDrawn="1">
          <p15:clr>
            <a:srgbClr val="F26B43"/>
          </p15:clr>
        </p15:guide>
        <p15:guide id="2" pos="1587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52903358-33FA-ABD1-A739-FDF14CDC92B7}"/>
              </a:ext>
            </a:extLst>
          </p:cNvPr>
          <p:cNvSpPr/>
          <p:nvPr/>
        </p:nvSpPr>
        <p:spPr>
          <a:xfrm>
            <a:off x="325793" y="372958"/>
            <a:ext cx="49790459" cy="4642820"/>
          </a:xfrm>
          <a:prstGeom prst="roundRect">
            <a:avLst>
              <a:gd name="adj" fmla="val 7193"/>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2"/>
          </a:p>
        </p:txBody>
      </p:sp>
      <p:sp>
        <p:nvSpPr>
          <p:cNvPr id="7" name="テキスト ボックス 6">
            <a:extLst>
              <a:ext uri="{FF2B5EF4-FFF2-40B4-BE49-F238E27FC236}">
                <a16:creationId xmlns:a16="http://schemas.microsoft.com/office/drawing/2014/main" id="{24D96EB0-2F40-6D78-EC8C-426555AAF50D}"/>
              </a:ext>
            </a:extLst>
          </p:cNvPr>
          <p:cNvSpPr txBox="1"/>
          <p:nvPr/>
        </p:nvSpPr>
        <p:spPr>
          <a:xfrm>
            <a:off x="7634127" y="647673"/>
            <a:ext cx="41800165" cy="1941491"/>
          </a:xfrm>
          <a:prstGeom prst="rect">
            <a:avLst/>
          </a:prstGeom>
          <a:noFill/>
          <a:ln>
            <a:noFill/>
          </a:ln>
        </p:spPr>
        <p:txBody>
          <a:bodyPr wrap="square" rtlCol="0">
            <a:spAutoFit/>
          </a:bodyPr>
          <a:lstStyle/>
          <a:p>
            <a:r>
              <a:rPr kumimoji="1" lang="ja-JP" altLang="en-US" sz="12016" dirty="0">
                <a:solidFill>
                  <a:schemeClr val="bg1"/>
                </a:solidFill>
                <a:latin typeface="BIZ UDPゴシック" panose="020B0400000000000000" pitchFamily="50" charset="-128"/>
                <a:ea typeface="BIZ UDPゴシック" panose="020B0400000000000000" pitchFamily="50" charset="-128"/>
              </a:rPr>
              <a:t>タイトル：〇〇〇〇〇〇〇〇〇〇〇〇〇〇〇〇〇〇〇〇〇〇〇</a:t>
            </a:r>
          </a:p>
        </p:txBody>
      </p:sp>
      <p:sp>
        <p:nvSpPr>
          <p:cNvPr id="15" name="テキスト ボックス 14">
            <a:extLst>
              <a:ext uri="{FF2B5EF4-FFF2-40B4-BE49-F238E27FC236}">
                <a16:creationId xmlns:a16="http://schemas.microsoft.com/office/drawing/2014/main" id="{78C912D7-CDE0-C5C0-894A-2CCEA84415E1}"/>
              </a:ext>
            </a:extLst>
          </p:cNvPr>
          <p:cNvSpPr txBox="1"/>
          <p:nvPr/>
        </p:nvSpPr>
        <p:spPr>
          <a:xfrm>
            <a:off x="7634125" y="2797252"/>
            <a:ext cx="41800165" cy="862885"/>
          </a:xfrm>
          <a:prstGeom prst="rect">
            <a:avLst/>
          </a:prstGeom>
          <a:noFill/>
          <a:ln>
            <a:noFill/>
          </a:ln>
        </p:spPr>
        <p:txBody>
          <a:bodyPr wrap="square" rtlCol="0">
            <a:spAutoFit/>
          </a:bodyPr>
          <a:lstStyle/>
          <a:p>
            <a:r>
              <a:rPr kumimoji="1" lang="ja-JP" altLang="en-US" sz="5007" dirty="0">
                <a:solidFill>
                  <a:schemeClr val="bg1"/>
                </a:solidFill>
                <a:latin typeface="BIZ UDPゴシック" panose="020B0400000000000000" pitchFamily="50" charset="-128"/>
                <a:ea typeface="BIZ UDPゴシック" panose="020B0400000000000000" pitchFamily="50" charset="-128"/>
              </a:rPr>
              <a:t>演者名：〇〇〇〇〇〇〇〇〇〇〇〇〇〇〇〇〇〇〇〇〇〇〇〇〇〇〇〇〇〇〇〇〇〇〇〇〇〇〇〇〇〇〇〇〇〇〇〇〇〇〇〇〇〇〇〇〇〇〇〇〇</a:t>
            </a:r>
          </a:p>
        </p:txBody>
      </p:sp>
      <p:sp>
        <p:nvSpPr>
          <p:cNvPr id="16" name="テキスト ボックス 15">
            <a:extLst>
              <a:ext uri="{FF2B5EF4-FFF2-40B4-BE49-F238E27FC236}">
                <a16:creationId xmlns:a16="http://schemas.microsoft.com/office/drawing/2014/main" id="{BAF2E02A-0D9C-2C80-1393-4F10223972B2}"/>
              </a:ext>
            </a:extLst>
          </p:cNvPr>
          <p:cNvSpPr txBox="1"/>
          <p:nvPr/>
        </p:nvSpPr>
        <p:spPr>
          <a:xfrm>
            <a:off x="7634127" y="3833613"/>
            <a:ext cx="41800163" cy="862885"/>
          </a:xfrm>
          <a:prstGeom prst="rect">
            <a:avLst/>
          </a:prstGeom>
          <a:noFill/>
          <a:ln>
            <a:noFill/>
          </a:ln>
        </p:spPr>
        <p:txBody>
          <a:bodyPr wrap="square" rtlCol="0">
            <a:spAutoFit/>
          </a:bodyPr>
          <a:lstStyle/>
          <a:p>
            <a:r>
              <a:rPr kumimoji="1" lang="ja-JP" altLang="en-US" sz="5007" dirty="0">
                <a:solidFill>
                  <a:schemeClr val="bg1"/>
                </a:solidFill>
                <a:latin typeface="BIZ UDPゴシック" panose="020B0400000000000000" pitchFamily="50" charset="-128"/>
                <a:ea typeface="BIZ UDPゴシック" panose="020B0400000000000000" pitchFamily="50" charset="-128"/>
              </a:rPr>
              <a:t>所属：〇〇〇〇〇〇〇〇〇〇〇〇〇〇〇〇〇〇〇〇〇〇〇〇〇〇〇〇〇〇〇〇〇〇〇〇〇〇〇〇〇〇〇〇〇〇〇〇〇〇〇〇〇〇〇〇〇〇〇〇〇〇</a:t>
            </a:r>
          </a:p>
        </p:txBody>
      </p:sp>
      <p:sp>
        <p:nvSpPr>
          <p:cNvPr id="31" name="四角形: 角を丸くする 30">
            <a:extLst>
              <a:ext uri="{FF2B5EF4-FFF2-40B4-BE49-F238E27FC236}">
                <a16:creationId xmlns:a16="http://schemas.microsoft.com/office/drawing/2014/main" id="{F7335A3A-8C16-ADC9-F4B5-BFFDC15CEB03}"/>
              </a:ext>
            </a:extLst>
          </p:cNvPr>
          <p:cNvSpPr/>
          <p:nvPr/>
        </p:nvSpPr>
        <p:spPr>
          <a:xfrm>
            <a:off x="334828" y="16929597"/>
            <a:ext cx="13854244" cy="11122694"/>
          </a:xfrm>
          <a:prstGeom prst="roundRect">
            <a:avLst>
              <a:gd name="adj" fmla="val 3208"/>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2"/>
          </a:p>
        </p:txBody>
      </p:sp>
      <p:sp>
        <p:nvSpPr>
          <p:cNvPr id="32" name="四角形: 角を丸くする 31">
            <a:extLst>
              <a:ext uri="{FF2B5EF4-FFF2-40B4-BE49-F238E27FC236}">
                <a16:creationId xmlns:a16="http://schemas.microsoft.com/office/drawing/2014/main" id="{A60F2FEB-203F-523A-CA42-9EF340D4CD48}"/>
              </a:ext>
            </a:extLst>
          </p:cNvPr>
          <p:cNvSpPr/>
          <p:nvPr/>
        </p:nvSpPr>
        <p:spPr>
          <a:xfrm>
            <a:off x="325793" y="5388736"/>
            <a:ext cx="13854244" cy="11122694"/>
          </a:xfrm>
          <a:prstGeom prst="roundRect">
            <a:avLst>
              <a:gd name="adj" fmla="val 3208"/>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2"/>
          </a:p>
        </p:txBody>
      </p:sp>
      <p:sp>
        <p:nvSpPr>
          <p:cNvPr id="34" name="四角形: 角を丸くする 33">
            <a:extLst>
              <a:ext uri="{FF2B5EF4-FFF2-40B4-BE49-F238E27FC236}">
                <a16:creationId xmlns:a16="http://schemas.microsoft.com/office/drawing/2014/main" id="{80B4855B-30F0-8F4B-6B5F-453C4FF6D079}"/>
              </a:ext>
            </a:extLst>
          </p:cNvPr>
          <p:cNvSpPr/>
          <p:nvPr/>
        </p:nvSpPr>
        <p:spPr>
          <a:xfrm>
            <a:off x="14562578" y="5387864"/>
            <a:ext cx="21249841" cy="22607803"/>
          </a:xfrm>
          <a:prstGeom prst="roundRect">
            <a:avLst>
              <a:gd name="adj" fmla="val 1054"/>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2"/>
          </a:p>
        </p:txBody>
      </p:sp>
      <p:sp>
        <p:nvSpPr>
          <p:cNvPr id="35" name="四角形: 角を丸くする 34">
            <a:extLst>
              <a:ext uri="{FF2B5EF4-FFF2-40B4-BE49-F238E27FC236}">
                <a16:creationId xmlns:a16="http://schemas.microsoft.com/office/drawing/2014/main" id="{DB51BFD5-D262-9606-6425-7EF375A0298C}"/>
              </a:ext>
            </a:extLst>
          </p:cNvPr>
          <p:cNvSpPr/>
          <p:nvPr/>
        </p:nvSpPr>
        <p:spPr>
          <a:xfrm>
            <a:off x="36210879" y="16929598"/>
            <a:ext cx="13854244" cy="7430250"/>
          </a:xfrm>
          <a:prstGeom prst="roundRect">
            <a:avLst>
              <a:gd name="adj" fmla="val 3208"/>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2"/>
          </a:p>
        </p:txBody>
      </p:sp>
      <p:sp>
        <p:nvSpPr>
          <p:cNvPr id="36" name="四角形: 角を丸くする 35">
            <a:extLst>
              <a:ext uri="{FF2B5EF4-FFF2-40B4-BE49-F238E27FC236}">
                <a16:creationId xmlns:a16="http://schemas.microsoft.com/office/drawing/2014/main" id="{F35CD00D-CB65-931F-781D-92DD7B14B35E}"/>
              </a:ext>
            </a:extLst>
          </p:cNvPr>
          <p:cNvSpPr/>
          <p:nvPr/>
        </p:nvSpPr>
        <p:spPr>
          <a:xfrm>
            <a:off x="36201843" y="5388736"/>
            <a:ext cx="13854244" cy="11122694"/>
          </a:xfrm>
          <a:prstGeom prst="roundRect">
            <a:avLst>
              <a:gd name="adj" fmla="val 3208"/>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2"/>
          </a:p>
        </p:txBody>
      </p:sp>
      <p:sp>
        <p:nvSpPr>
          <p:cNvPr id="8" name="四角形: 角を丸くする 7">
            <a:extLst>
              <a:ext uri="{FF2B5EF4-FFF2-40B4-BE49-F238E27FC236}">
                <a16:creationId xmlns:a16="http://schemas.microsoft.com/office/drawing/2014/main" id="{B7F33B21-F097-3E87-AF81-7FDBAD9E2D64}"/>
              </a:ext>
            </a:extLst>
          </p:cNvPr>
          <p:cNvSpPr/>
          <p:nvPr/>
        </p:nvSpPr>
        <p:spPr>
          <a:xfrm>
            <a:off x="579527" y="647673"/>
            <a:ext cx="5975222" cy="4132671"/>
          </a:xfrm>
          <a:prstGeom prst="roundRect">
            <a:avLst>
              <a:gd name="adj" fmla="val 34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E2C867F6-62B3-9F0C-3E99-9FC5843076E0}"/>
              </a:ext>
            </a:extLst>
          </p:cNvPr>
          <p:cNvSpPr txBox="1"/>
          <p:nvPr/>
        </p:nvSpPr>
        <p:spPr>
          <a:xfrm>
            <a:off x="1031342" y="2854036"/>
            <a:ext cx="5060764" cy="1323439"/>
          </a:xfrm>
          <a:prstGeom prst="rect">
            <a:avLst/>
          </a:prstGeom>
          <a:solidFill>
            <a:schemeClr val="bg1"/>
          </a:solidFill>
          <a:ln>
            <a:noFill/>
          </a:ln>
        </p:spPr>
        <p:txBody>
          <a:bodyPr wrap="square" rtlCol="0">
            <a:spAutoFit/>
          </a:bodyPr>
          <a:lstStyle/>
          <a:p>
            <a:pPr algn="ctr"/>
            <a:r>
              <a:rPr kumimoji="1" lang="ja-JP" altLang="en-US" sz="8000" dirty="0">
                <a:latin typeface="BIZ UDPゴシック" panose="020B0400000000000000" pitchFamily="50" charset="-128"/>
                <a:ea typeface="BIZ UDPゴシック" panose="020B0400000000000000" pitchFamily="50" charset="-128"/>
              </a:rPr>
              <a:t>演題番号</a:t>
            </a:r>
            <a:endParaRPr kumimoji="1" lang="en-US" altLang="ja-JP" sz="8000" dirty="0">
              <a:latin typeface="BIZ UDPゴシック" panose="020B0400000000000000" pitchFamily="50" charset="-128"/>
              <a:ea typeface="BIZ UDPゴシック" panose="020B0400000000000000" pitchFamily="50" charset="-128"/>
            </a:endParaRPr>
          </a:p>
        </p:txBody>
      </p:sp>
      <p:pic>
        <p:nvPicPr>
          <p:cNvPr id="10" name="図 9" descr="ダイアグラム&#10;&#10;AI 生成コンテンツは誤りを含む可能性があります。">
            <a:extLst>
              <a:ext uri="{FF2B5EF4-FFF2-40B4-BE49-F238E27FC236}">
                <a16:creationId xmlns:a16="http://schemas.microsoft.com/office/drawing/2014/main" id="{43350270-E1F8-D823-1C56-3628A62BED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275" y="646999"/>
            <a:ext cx="5962899" cy="1788870"/>
          </a:xfrm>
          <a:prstGeom prst="rect">
            <a:avLst/>
          </a:prstGeom>
        </p:spPr>
      </p:pic>
      <p:sp>
        <p:nvSpPr>
          <p:cNvPr id="11" name="テキスト ボックス 10">
            <a:extLst>
              <a:ext uri="{FF2B5EF4-FFF2-40B4-BE49-F238E27FC236}">
                <a16:creationId xmlns:a16="http://schemas.microsoft.com/office/drawing/2014/main" id="{000426AD-A30B-95C2-8DC6-91E62C901F24}"/>
              </a:ext>
            </a:extLst>
          </p:cNvPr>
          <p:cNvSpPr txBox="1"/>
          <p:nvPr/>
        </p:nvSpPr>
        <p:spPr>
          <a:xfrm>
            <a:off x="5174115" y="5464740"/>
            <a:ext cx="4157600" cy="1446550"/>
          </a:xfrm>
          <a:prstGeom prst="rect">
            <a:avLst/>
          </a:prstGeom>
          <a:noFill/>
          <a:ln>
            <a:noFill/>
          </a:ln>
        </p:spPr>
        <p:txBody>
          <a:bodyPr wrap="square" rtlCol="0">
            <a:spAutoFit/>
          </a:bodyPr>
          <a:lstStyle/>
          <a:p>
            <a:pPr algn="ctr"/>
            <a:r>
              <a:rPr kumimoji="1" lang="ja-JP" altLang="en-US" sz="8800" dirty="0">
                <a:solidFill>
                  <a:schemeClr val="bg1"/>
                </a:solidFill>
                <a:latin typeface="BIZ UDPゴシック" panose="020B0400000000000000" pitchFamily="50" charset="-128"/>
                <a:ea typeface="BIZ UDPゴシック" panose="020B0400000000000000" pitchFamily="50" charset="-128"/>
              </a:rPr>
              <a:t>背景</a:t>
            </a:r>
          </a:p>
        </p:txBody>
      </p:sp>
      <p:sp>
        <p:nvSpPr>
          <p:cNvPr id="13" name="テキスト ボックス 12">
            <a:extLst>
              <a:ext uri="{FF2B5EF4-FFF2-40B4-BE49-F238E27FC236}">
                <a16:creationId xmlns:a16="http://schemas.microsoft.com/office/drawing/2014/main" id="{E0D7AC3E-AF8E-0F50-954F-9CB5389AEB71}"/>
              </a:ext>
            </a:extLst>
          </p:cNvPr>
          <p:cNvSpPr txBox="1"/>
          <p:nvPr/>
        </p:nvSpPr>
        <p:spPr>
          <a:xfrm>
            <a:off x="5174115" y="16929597"/>
            <a:ext cx="4157600" cy="1446550"/>
          </a:xfrm>
          <a:prstGeom prst="rect">
            <a:avLst/>
          </a:prstGeom>
          <a:noFill/>
          <a:ln>
            <a:noFill/>
          </a:ln>
        </p:spPr>
        <p:txBody>
          <a:bodyPr wrap="square" rtlCol="0">
            <a:spAutoFit/>
          </a:bodyPr>
          <a:lstStyle/>
          <a:p>
            <a:pPr algn="ctr"/>
            <a:r>
              <a:rPr kumimoji="1" lang="ja-JP" altLang="en-US" sz="8800" dirty="0">
                <a:solidFill>
                  <a:schemeClr val="bg1"/>
                </a:solidFill>
                <a:latin typeface="BIZ UDPゴシック" panose="020B0400000000000000" pitchFamily="50" charset="-128"/>
                <a:ea typeface="BIZ UDPゴシック" panose="020B0400000000000000" pitchFamily="50" charset="-128"/>
              </a:rPr>
              <a:t>方法</a:t>
            </a:r>
          </a:p>
        </p:txBody>
      </p:sp>
      <p:sp>
        <p:nvSpPr>
          <p:cNvPr id="17" name="テキスト ボックス 16">
            <a:extLst>
              <a:ext uri="{FF2B5EF4-FFF2-40B4-BE49-F238E27FC236}">
                <a16:creationId xmlns:a16="http://schemas.microsoft.com/office/drawing/2014/main" id="{BDF75905-378B-8D69-F837-1699C1AE75CD}"/>
              </a:ext>
            </a:extLst>
          </p:cNvPr>
          <p:cNvSpPr txBox="1"/>
          <p:nvPr/>
        </p:nvSpPr>
        <p:spPr>
          <a:xfrm>
            <a:off x="23108698" y="5464740"/>
            <a:ext cx="4157600" cy="1446550"/>
          </a:xfrm>
          <a:prstGeom prst="rect">
            <a:avLst/>
          </a:prstGeom>
          <a:noFill/>
          <a:ln>
            <a:noFill/>
          </a:ln>
        </p:spPr>
        <p:txBody>
          <a:bodyPr wrap="square" rtlCol="0">
            <a:spAutoFit/>
          </a:bodyPr>
          <a:lstStyle/>
          <a:p>
            <a:pPr algn="ctr"/>
            <a:r>
              <a:rPr kumimoji="1" lang="ja-JP" altLang="en-US" sz="8800" dirty="0">
                <a:solidFill>
                  <a:schemeClr val="bg1"/>
                </a:solidFill>
                <a:latin typeface="BIZ UDPゴシック" panose="020B0400000000000000" pitchFamily="50" charset="-128"/>
                <a:ea typeface="BIZ UDPゴシック" panose="020B0400000000000000" pitchFamily="50" charset="-128"/>
              </a:rPr>
              <a:t>結果</a:t>
            </a:r>
          </a:p>
        </p:txBody>
      </p:sp>
      <p:sp>
        <p:nvSpPr>
          <p:cNvPr id="18" name="テキスト ボックス 17">
            <a:extLst>
              <a:ext uri="{FF2B5EF4-FFF2-40B4-BE49-F238E27FC236}">
                <a16:creationId xmlns:a16="http://schemas.microsoft.com/office/drawing/2014/main" id="{0B235468-9D1A-FCA6-B991-AB3471B94EFB}"/>
              </a:ext>
            </a:extLst>
          </p:cNvPr>
          <p:cNvSpPr txBox="1"/>
          <p:nvPr/>
        </p:nvSpPr>
        <p:spPr>
          <a:xfrm>
            <a:off x="41050165" y="5464740"/>
            <a:ext cx="4157600" cy="1446550"/>
          </a:xfrm>
          <a:prstGeom prst="rect">
            <a:avLst/>
          </a:prstGeom>
          <a:noFill/>
          <a:ln>
            <a:noFill/>
          </a:ln>
        </p:spPr>
        <p:txBody>
          <a:bodyPr wrap="square" rtlCol="0">
            <a:spAutoFit/>
          </a:bodyPr>
          <a:lstStyle/>
          <a:p>
            <a:pPr algn="ctr"/>
            <a:r>
              <a:rPr kumimoji="1" lang="ja-JP" altLang="en-US" sz="8800" dirty="0">
                <a:solidFill>
                  <a:schemeClr val="bg1"/>
                </a:solidFill>
                <a:latin typeface="BIZ UDPゴシック" panose="020B0400000000000000" pitchFamily="50" charset="-128"/>
                <a:ea typeface="BIZ UDPゴシック" panose="020B0400000000000000" pitchFamily="50" charset="-128"/>
              </a:rPr>
              <a:t>考察</a:t>
            </a:r>
          </a:p>
        </p:txBody>
      </p:sp>
      <p:sp>
        <p:nvSpPr>
          <p:cNvPr id="19" name="テキスト ボックス 18">
            <a:extLst>
              <a:ext uri="{FF2B5EF4-FFF2-40B4-BE49-F238E27FC236}">
                <a16:creationId xmlns:a16="http://schemas.microsoft.com/office/drawing/2014/main" id="{553D87AD-7258-A302-D826-5BDE1B6A0F57}"/>
              </a:ext>
            </a:extLst>
          </p:cNvPr>
          <p:cNvSpPr txBox="1"/>
          <p:nvPr/>
        </p:nvSpPr>
        <p:spPr>
          <a:xfrm>
            <a:off x="41050165" y="16929597"/>
            <a:ext cx="4157600" cy="1446550"/>
          </a:xfrm>
          <a:prstGeom prst="rect">
            <a:avLst/>
          </a:prstGeom>
          <a:noFill/>
          <a:ln>
            <a:noFill/>
          </a:ln>
        </p:spPr>
        <p:txBody>
          <a:bodyPr wrap="square" rtlCol="0">
            <a:spAutoFit/>
          </a:bodyPr>
          <a:lstStyle/>
          <a:p>
            <a:pPr algn="ctr"/>
            <a:r>
              <a:rPr kumimoji="1" lang="ja-JP" altLang="en-US" sz="8800" dirty="0">
                <a:solidFill>
                  <a:schemeClr val="bg1"/>
                </a:solidFill>
                <a:latin typeface="BIZ UDPゴシック" panose="020B0400000000000000" pitchFamily="50" charset="-128"/>
                <a:ea typeface="BIZ UDPゴシック" panose="020B0400000000000000" pitchFamily="50" charset="-128"/>
              </a:rPr>
              <a:t>結論</a:t>
            </a:r>
          </a:p>
        </p:txBody>
      </p:sp>
      <p:sp>
        <p:nvSpPr>
          <p:cNvPr id="40" name="テキスト ボックス 39">
            <a:extLst>
              <a:ext uri="{FF2B5EF4-FFF2-40B4-BE49-F238E27FC236}">
                <a16:creationId xmlns:a16="http://schemas.microsoft.com/office/drawing/2014/main" id="{53DB2758-B767-C414-9080-80B1D5BB3AA6}"/>
              </a:ext>
            </a:extLst>
          </p:cNvPr>
          <p:cNvSpPr txBox="1"/>
          <p:nvPr/>
        </p:nvSpPr>
        <p:spPr>
          <a:xfrm>
            <a:off x="23558102" y="26247531"/>
            <a:ext cx="11932339" cy="1323439"/>
          </a:xfrm>
          <a:prstGeom prst="rect">
            <a:avLst/>
          </a:prstGeom>
          <a:solidFill>
            <a:schemeClr val="bg1">
              <a:alpha val="70000"/>
            </a:schemeClr>
          </a:solidFill>
        </p:spPr>
        <p:txBody>
          <a:bodyPr wrap="square" rtlCol="0">
            <a:spAutoFit/>
          </a:bodyPr>
          <a:lstStyle/>
          <a:p>
            <a:pPr algn="ctr"/>
            <a:r>
              <a:rPr kumimoji="1" lang="en-US" altLang="ja-JP" sz="8000" dirty="0">
                <a:latin typeface="BIZ UDPゴシック" panose="020B0400000000000000" pitchFamily="50" charset="-128"/>
                <a:ea typeface="BIZ UDPゴシック" panose="020B0400000000000000" pitchFamily="50" charset="-128"/>
              </a:rPr>
              <a:t>COI</a:t>
            </a:r>
            <a:r>
              <a:rPr kumimoji="1" lang="ja-JP" altLang="en-US" sz="8000" dirty="0">
                <a:latin typeface="BIZ UDPゴシック" panose="020B0400000000000000" pitchFamily="50" charset="-128"/>
                <a:ea typeface="BIZ UDPゴシック" panose="020B0400000000000000" pitchFamily="50" charset="-128"/>
              </a:rPr>
              <a:t>がないときの例　▶</a:t>
            </a:r>
            <a:endParaRPr kumimoji="1" lang="en-US" altLang="ja-JP" sz="8000" dirty="0">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22DC7C1D-7D6D-823B-9B75-422AD8C97DD3}"/>
              </a:ext>
            </a:extLst>
          </p:cNvPr>
          <p:cNvSpPr txBox="1"/>
          <p:nvPr/>
        </p:nvSpPr>
        <p:spPr>
          <a:xfrm>
            <a:off x="13530372" y="13237154"/>
            <a:ext cx="23243641" cy="3785652"/>
          </a:xfrm>
          <a:prstGeom prst="rect">
            <a:avLst/>
          </a:prstGeom>
          <a:solidFill>
            <a:schemeClr val="bg1">
              <a:alpha val="71000"/>
            </a:schemeClr>
          </a:solidFill>
        </p:spPr>
        <p:txBody>
          <a:bodyPr wrap="square" rtlCol="0">
            <a:spAutoFit/>
          </a:bodyPr>
          <a:lstStyle/>
          <a:p>
            <a:pPr algn="ctr"/>
            <a:r>
              <a:rPr kumimoji="1" lang="ja-JP" altLang="en-US" sz="12000" dirty="0">
                <a:latin typeface="BIZ UDPゴシック" panose="020B0400000000000000" pitchFamily="50" charset="-128"/>
                <a:ea typeface="BIZ UDPゴシック" panose="020B0400000000000000" pitchFamily="50" charset="-128"/>
              </a:rPr>
              <a:t>枠の大きさ・配置などは</a:t>
            </a:r>
            <a:endParaRPr kumimoji="1" lang="en-US" altLang="ja-JP" sz="12000" dirty="0">
              <a:latin typeface="BIZ UDPゴシック" panose="020B0400000000000000" pitchFamily="50" charset="-128"/>
              <a:ea typeface="BIZ UDPゴシック" panose="020B0400000000000000" pitchFamily="50" charset="-128"/>
            </a:endParaRPr>
          </a:p>
          <a:p>
            <a:pPr algn="ctr"/>
            <a:r>
              <a:rPr kumimoji="1" lang="ja-JP" altLang="en-US" sz="12000" dirty="0">
                <a:latin typeface="BIZ UDPゴシック" panose="020B0400000000000000" pitchFamily="50" charset="-128"/>
                <a:ea typeface="BIZ UDPゴシック" panose="020B0400000000000000" pitchFamily="50" charset="-128"/>
              </a:rPr>
              <a:t>自由に変更してご利用下さい</a:t>
            </a:r>
            <a:endParaRPr kumimoji="1" lang="en-US" altLang="ja-JP" sz="12000" dirty="0">
              <a:latin typeface="BIZ UDPゴシック" panose="020B0400000000000000" pitchFamily="50" charset="-128"/>
              <a:ea typeface="BIZ UDPゴシック" panose="020B0400000000000000" pitchFamily="50" charset="-128"/>
            </a:endParaRPr>
          </a:p>
        </p:txBody>
      </p:sp>
      <p:grpSp>
        <p:nvGrpSpPr>
          <p:cNvPr id="42" name="グループ化 41">
            <a:extLst>
              <a:ext uri="{FF2B5EF4-FFF2-40B4-BE49-F238E27FC236}">
                <a16:creationId xmlns:a16="http://schemas.microsoft.com/office/drawing/2014/main" id="{BA976B9C-6D6E-E37D-9906-8EEF5E26B2F5}"/>
              </a:ext>
            </a:extLst>
          </p:cNvPr>
          <p:cNvGrpSpPr/>
          <p:nvPr/>
        </p:nvGrpSpPr>
        <p:grpSpPr>
          <a:xfrm>
            <a:off x="36210879" y="24535009"/>
            <a:ext cx="13942573" cy="3412407"/>
            <a:chOff x="36210879" y="25482576"/>
            <a:chExt cx="13942573" cy="1904874"/>
          </a:xfrm>
        </p:grpSpPr>
        <p:sp>
          <p:nvSpPr>
            <p:cNvPr id="43" name="Rectangle 2">
              <a:extLst>
                <a:ext uri="{FF2B5EF4-FFF2-40B4-BE49-F238E27FC236}">
                  <a16:creationId xmlns:a16="http://schemas.microsoft.com/office/drawing/2014/main" id="{981CF666-08EB-5345-A860-ADABC09F14B3}"/>
                </a:ext>
              </a:extLst>
            </p:cNvPr>
            <p:cNvSpPr>
              <a:spLocks noChangeArrowheads="1"/>
            </p:cNvSpPr>
            <p:nvPr/>
          </p:nvSpPr>
          <p:spPr bwMode="auto">
            <a:xfrm>
              <a:off x="37755537" y="25693822"/>
              <a:ext cx="10764928" cy="529115"/>
            </a:xfrm>
            <a:prstGeom prst="rect">
              <a:avLst/>
            </a:prstGeom>
            <a:solidFill>
              <a:schemeClr val="bg1"/>
            </a:solidFill>
            <a:ln w="25400">
              <a:solidFill>
                <a:schemeClr val="tx1"/>
              </a:solidFill>
              <a:miter lim="800000"/>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lgn="ctr" eaLnBrk="1" hangingPunct="1">
                <a:spcBef>
                  <a:spcPct val="0"/>
                </a:spcBef>
                <a:buFontTx/>
                <a:buNone/>
              </a:pPr>
              <a:r>
                <a:rPr lang="ja-JP" altLang="en-US" sz="2800" b="1" dirty="0">
                  <a:latin typeface="BIZ UDPゴシック" panose="020B0400000000000000" pitchFamily="50" charset="-128"/>
                  <a:ea typeface="BIZ UDPゴシック" panose="020B0400000000000000" pitchFamily="50" charset="-128"/>
                </a:rPr>
                <a:t>第</a:t>
              </a:r>
              <a:r>
                <a:rPr lang="en-US" altLang="ja-JP" sz="2800" b="1" dirty="0">
                  <a:latin typeface="BIZ UDPゴシック" panose="020B0400000000000000" pitchFamily="50" charset="-128"/>
                  <a:ea typeface="BIZ UDPゴシック" panose="020B0400000000000000" pitchFamily="50" charset="-128"/>
                </a:rPr>
                <a:t>23</a:t>
              </a:r>
              <a:r>
                <a:rPr lang="ja-JP" altLang="en-US" sz="2800" b="1" dirty="0">
                  <a:latin typeface="BIZ UDPゴシック" panose="020B0400000000000000" pitchFamily="50" charset="-128"/>
                  <a:ea typeface="BIZ UDPゴシック" panose="020B0400000000000000" pitchFamily="50" charset="-128"/>
                </a:rPr>
                <a:t>回日本神経理学療法学会学術大会 筆頭発表者のＣＯ Ｉ 開示</a:t>
              </a:r>
              <a:endParaRPr lang="ja-JP" altLang="en-US" sz="2800" b="1" i="1" dirty="0">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F5CE5A12-99F4-7324-70DF-1615FB7EF8A5}"/>
                </a:ext>
              </a:extLst>
            </p:cNvPr>
            <p:cNvSpPr>
              <a:spLocks noChangeArrowheads="1"/>
            </p:cNvSpPr>
            <p:nvPr/>
          </p:nvSpPr>
          <p:spPr bwMode="auto">
            <a:xfrm>
              <a:off x="36476069" y="26496697"/>
              <a:ext cx="7262732" cy="773132"/>
            </a:xfrm>
            <a:prstGeom prst="rect">
              <a:avLst/>
            </a:prstGeom>
            <a:noFill/>
            <a:ln w="9525">
              <a:noFill/>
              <a:miter lim="800000"/>
              <a:headEnd/>
              <a:tailEnd/>
            </a:ln>
          </p:spPr>
          <p:txBody>
            <a:bodyPr wrap="square">
              <a:spAutoFit/>
            </a:bodyPr>
            <a:lstStyle/>
            <a:p>
              <a:pPr eaLnBrk="1" hangingPunct="1">
                <a:defRPr/>
              </a:pPr>
              <a:r>
                <a:rPr kumimoji="0" lang="ja-JP" altLang="en-US" sz="2800" b="1" dirty="0">
                  <a:latin typeface="BIZ UDPゴシック" panose="020B0400000000000000" pitchFamily="50" charset="-128"/>
                  <a:ea typeface="BIZ UDPゴシック" panose="020B0400000000000000" pitchFamily="50" charset="-128"/>
                </a:rPr>
                <a:t>演題名：□□□□□□□□□□□□□□□□ </a:t>
              </a:r>
              <a:endParaRPr kumimoji="0" lang="en-US" altLang="ja-JP" sz="2800" b="1" dirty="0">
                <a:latin typeface="BIZ UDPゴシック" panose="020B0400000000000000" pitchFamily="50" charset="-128"/>
                <a:ea typeface="BIZ UDPゴシック" panose="020B0400000000000000" pitchFamily="50" charset="-128"/>
              </a:endParaRPr>
            </a:p>
            <a:p>
              <a:pPr eaLnBrk="1" hangingPunct="1">
                <a:defRPr/>
              </a:pPr>
              <a:r>
                <a:rPr kumimoji="0" lang="ja-JP" altLang="en-US" sz="2800" b="1" dirty="0">
                  <a:latin typeface="BIZ UDPゴシック" panose="020B0400000000000000" pitchFamily="50" charset="-128"/>
                  <a:ea typeface="BIZ UDPゴシック" panose="020B0400000000000000" pitchFamily="50" charset="-128"/>
                </a:rPr>
                <a:t>○筆頭演者名　共著者名　</a:t>
              </a:r>
            </a:p>
            <a:p>
              <a:pPr eaLnBrk="1" hangingPunct="1">
                <a:defRPr/>
              </a:pPr>
              <a:r>
                <a:rPr kumimoji="0" lang="ja-JP" altLang="en-US" sz="2800" b="1" dirty="0">
                  <a:latin typeface="BIZ UDPゴシック" panose="020B0400000000000000" pitchFamily="50" charset="-128"/>
                  <a:ea typeface="BIZ UDPゴシック" panose="020B0400000000000000" pitchFamily="50" charset="-128"/>
                </a:rPr>
                <a:t>   所属名</a:t>
              </a:r>
            </a:p>
          </p:txBody>
        </p:sp>
        <p:sp>
          <p:nvSpPr>
            <p:cNvPr id="45" name="Rectangle 3">
              <a:extLst>
                <a:ext uri="{FF2B5EF4-FFF2-40B4-BE49-F238E27FC236}">
                  <a16:creationId xmlns:a16="http://schemas.microsoft.com/office/drawing/2014/main" id="{25BB411B-A583-7F71-6222-56D5C0B1CC42}"/>
                </a:ext>
              </a:extLst>
            </p:cNvPr>
            <p:cNvSpPr>
              <a:spLocks noChangeArrowheads="1"/>
            </p:cNvSpPr>
            <p:nvPr/>
          </p:nvSpPr>
          <p:spPr bwMode="auto">
            <a:xfrm>
              <a:off x="43395344" y="26438540"/>
              <a:ext cx="6758108" cy="57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ja-JP" altLang="en-US" sz="2800" b="1" dirty="0">
                  <a:latin typeface="BIZ UDPゴシック" panose="020B0400000000000000" pitchFamily="50" charset="-128"/>
                  <a:ea typeface="BIZ UDPゴシック" panose="020B0400000000000000" pitchFamily="50" charset="-128"/>
                </a:rPr>
                <a:t>演題発表に関連し、開示すべき</a:t>
              </a:r>
              <a:endParaRPr lang="en-US" altLang="ja-JP" sz="2800" b="1" dirty="0">
                <a:latin typeface="BIZ UDPゴシック" panose="020B0400000000000000" pitchFamily="50" charset="-128"/>
                <a:ea typeface="BIZ UDPゴシック" panose="020B0400000000000000" pitchFamily="50" charset="-128"/>
              </a:endParaRPr>
            </a:p>
            <a:p>
              <a:pPr algn="ctr" eaLnBrk="1" hangingPunct="1">
                <a:lnSpc>
                  <a:spcPct val="150000"/>
                </a:lnSpc>
                <a:spcBef>
                  <a:spcPct val="0"/>
                </a:spcBef>
                <a:buFontTx/>
                <a:buNone/>
              </a:pPr>
              <a:r>
                <a:rPr lang="en-US" altLang="ja-JP" sz="2800" b="1" dirty="0">
                  <a:latin typeface="BIZ UDPゴシック" panose="020B0400000000000000" pitchFamily="50" charset="-128"/>
                  <a:ea typeface="BIZ UDPゴシック" panose="020B0400000000000000" pitchFamily="50" charset="-128"/>
                </a:rPr>
                <a:t>CO I </a:t>
              </a:r>
              <a:r>
                <a:rPr lang="ja-JP" altLang="en-US" sz="2800" b="1" dirty="0">
                  <a:latin typeface="BIZ UDPゴシック" panose="020B0400000000000000" pitchFamily="50" charset="-128"/>
                  <a:ea typeface="BIZ UDPゴシック" panose="020B0400000000000000" pitchFamily="50" charset="-128"/>
                </a:rPr>
                <a:t>関係にある企業等はありません。</a:t>
              </a:r>
            </a:p>
          </p:txBody>
        </p:sp>
        <p:sp>
          <p:nvSpPr>
            <p:cNvPr id="46" name="四角形: 角を丸くする 45">
              <a:extLst>
                <a:ext uri="{FF2B5EF4-FFF2-40B4-BE49-F238E27FC236}">
                  <a16:creationId xmlns:a16="http://schemas.microsoft.com/office/drawing/2014/main" id="{40B5B1CB-9E98-CBDB-277D-8AA9604B66D4}"/>
                </a:ext>
              </a:extLst>
            </p:cNvPr>
            <p:cNvSpPr/>
            <p:nvPr/>
          </p:nvSpPr>
          <p:spPr>
            <a:xfrm>
              <a:off x="36210879" y="25482576"/>
              <a:ext cx="13845208" cy="1904874"/>
            </a:xfrm>
            <a:prstGeom prst="roundRect">
              <a:avLst>
                <a:gd name="adj" fmla="val 3208"/>
              </a:avLst>
            </a:prstGeom>
            <a:noFill/>
            <a:ln w="381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grpSp>
    </p:spTree>
    <p:extLst>
      <p:ext uri="{BB962C8B-B14F-4D97-AF65-F5344CB8AC3E}">
        <p14:creationId xmlns:p14="http://schemas.microsoft.com/office/powerpoint/2010/main" val="1170803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52903358-33FA-ABD1-A739-FDF14CDC92B7}"/>
              </a:ext>
            </a:extLst>
          </p:cNvPr>
          <p:cNvSpPr/>
          <p:nvPr/>
        </p:nvSpPr>
        <p:spPr>
          <a:xfrm>
            <a:off x="325793" y="372958"/>
            <a:ext cx="49790459" cy="4642820"/>
          </a:xfrm>
          <a:prstGeom prst="roundRect">
            <a:avLst>
              <a:gd name="adj" fmla="val 7193"/>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2"/>
          </a:p>
        </p:txBody>
      </p:sp>
      <p:sp>
        <p:nvSpPr>
          <p:cNvPr id="7" name="テキスト ボックス 6">
            <a:extLst>
              <a:ext uri="{FF2B5EF4-FFF2-40B4-BE49-F238E27FC236}">
                <a16:creationId xmlns:a16="http://schemas.microsoft.com/office/drawing/2014/main" id="{24D96EB0-2F40-6D78-EC8C-426555AAF50D}"/>
              </a:ext>
            </a:extLst>
          </p:cNvPr>
          <p:cNvSpPr txBox="1"/>
          <p:nvPr/>
        </p:nvSpPr>
        <p:spPr>
          <a:xfrm>
            <a:off x="7634127" y="647673"/>
            <a:ext cx="41800165" cy="1941491"/>
          </a:xfrm>
          <a:prstGeom prst="rect">
            <a:avLst/>
          </a:prstGeom>
          <a:noFill/>
          <a:ln>
            <a:noFill/>
          </a:ln>
        </p:spPr>
        <p:txBody>
          <a:bodyPr wrap="square" rtlCol="0">
            <a:spAutoFit/>
          </a:bodyPr>
          <a:lstStyle/>
          <a:p>
            <a:r>
              <a:rPr kumimoji="1" lang="ja-JP" altLang="en-US" sz="12016" dirty="0">
                <a:solidFill>
                  <a:schemeClr val="bg1"/>
                </a:solidFill>
                <a:latin typeface="BIZ UDPゴシック" panose="020B0400000000000000" pitchFamily="50" charset="-128"/>
                <a:ea typeface="BIZ UDPゴシック" panose="020B0400000000000000" pitchFamily="50" charset="-128"/>
              </a:rPr>
              <a:t>タイトル：〇〇〇〇〇〇〇〇〇〇〇〇〇〇〇〇〇〇〇〇〇〇〇</a:t>
            </a:r>
          </a:p>
        </p:txBody>
      </p:sp>
      <p:sp>
        <p:nvSpPr>
          <p:cNvPr id="15" name="テキスト ボックス 14">
            <a:extLst>
              <a:ext uri="{FF2B5EF4-FFF2-40B4-BE49-F238E27FC236}">
                <a16:creationId xmlns:a16="http://schemas.microsoft.com/office/drawing/2014/main" id="{78C912D7-CDE0-C5C0-894A-2CCEA84415E1}"/>
              </a:ext>
            </a:extLst>
          </p:cNvPr>
          <p:cNvSpPr txBox="1"/>
          <p:nvPr/>
        </p:nvSpPr>
        <p:spPr>
          <a:xfrm>
            <a:off x="7634125" y="2797252"/>
            <a:ext cx="41800165" cy="862885"/>
          </a:xfrm>
          <a:prstGeom prst="rect">
            <a:avLst/>
          </a:prstGeom>
          <a:noFill/>
          <a:ln>
            <a:noFill/>
          </a:ln>
        </p:spPr>
        <p:txBody>
          <a:bodyPr wrap="square" rtlCol="0">
            <a:spAutoFit/>
          </a:bodyPr>
          <a:lstStyle/>
          <a:p>
            <a:r>
              <a:rPr kumimoji="1" lang="ja-JP" altLang="en-US" sz="5007" dirty="0">
                <a:solidFill>
                  <a:schemeClr val="bg1"/>
                </a:solidFill>
                <a:latin typeface="BIZ UDPゴシック" panose="020B0400000000000000" pitchFamily="50" charset="-128"/>
                <a:ea typeface="BIZ UDPゴシック" panose="020B0400000000000000" pitchFamily="50" charset="-128"/>
              </a:rPr>
              <a:t>演者名：〇〇〇〇〇〇〇〇〇〇〇〇〇〇〇〇〇〇〇〇〇〇〇〇〇〇〇〇〇〇〇〇〇〇〇〇〇〇〇〇〇〇〇〇〇〇〇〇〇〇〇〇〇〇〇〇〇〇〇〇〇</a:t>
            </a:r>
          </a:p>
        </p:txBody>
      </p:sp>
      <p:sp>
        <p:nvSpPr>
          <p:cNvPr id="16" name="テキスト ボックス 15">
            <a:extLst>
              <a:ext uri="{FF2B5EF4-FFF2-40B4-BE49-F238E27FC236}">
                <a16:creationId xmlns:a16="http://schemas.microsoft.com/office/drawing/2014/main" id="{BAF2E02A-0D9C-2C80-1393-4F10223972B2}"/>
              </a:ext>
            </a:extLst>
          </p:cNvPr>
          <p:cNvSpPr txBox="1"/>
          <p:nvPr/>
        </p:nvSpPr>
        <p:spPr>
          <a:xfrm>
            <a:off x="7634127" y="3833613"/>
            <a:ext cx="41800163" cy="862885"/>
          </a:xfrm>
          <a:prstGeom prst="rect">
            <a:avLst/>
          </a:prstGeom>
          <a:noFill/>
          <a:ln>
            <a:noFill/>
          </a:ln>
        </p:spPr>
        <p:txBody>
          <a:bodyPr wrap="square" rtlCol="0">
            <a:spAutoFit/>
          </a:bodyPr>
          <a:lstStyle/>
          <a:p>
            <a:r>
              <a:rPr kumimoji="1" lang="ja-JP" altLang="en-US" sz="5007" dirty="0">
                <a:solidFill>
                  <a:schemeClr val="bg1"/>
                </a:solidFill>
                <a:latin typeface="BIZ UDPゴシック" panose="020B0400000000000000" pitchFamily="50" charset="-128"/>
                <a:ea typeface="BIZ UDPゴシック" panose="020B0400000000000000" pitchFamily="50" charset="-128"/>
              </a:rPr>
              <a:t>所属：〇〇〇〇〇〇〇〇〇〇〇〇〇〇〇〇〇〇〇〇〇〇〇〇〇〇〇〇〇〇〇〇〇〇〇〇〇〇〇〇〇〇〇〇〇〇〇〇〇〇〇〇〇〇〇〇〇〇〇〇〇〇</a:t>
            </a:r>
          </a:p>
        </p:txBody>
      </p:sp>
      <p:sp>
        <p:nvSpPr>
          <p:cNvPr id="31" name="四角形: 角を丸くする 30">
            <a:extLst>
              <a:ext uri="{FF2B5EF4-FFF2-40B4-BE49-F238E27FC236}">
                <a16:creationId xmlns:a16="http://schemas.microsoft.com/office/drawing/2014/main" id="{F7335A3A-8C16-ADC9-F4B5-BFFDC15CEB03}"/>
              </a:ext>
            </a:extLst>
          </p:cNvPr>
          <p:cNvSpPr/>
          <p:nvPr/>
        </p:nvSpPr>
        <p:spPr>
          <a:xfrm>
            <a:off x="334828" y="16929597"/>
            <a:ext cx="13854244" cy="11122694"/>
          </a:xfrm>
          <a:prstGeom prst="roundRect">
            <a:avLst>
              <a:gd name="adj" fmla="val 3208"/>
            </a:avLst>
          </a:prstGeom>
          <a:noFill/>
          <a:ln w="1270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2"/>
          </a:p>
        </p:txBody>
      </p:sp>
      <p:sp>
        <p:nvSpPr>
          <p:cNvPr id="32" name="四角形: 角を丸くする 31">
            <a:extLst>
              <a:ext uri="{FF2B5EF4-FFF2-40B4-BE49-F238E27FC236}">
                <a16:creationId xmlns:a16="http://schemas.microsoft.com/office/drawing/2014/main" id="{A60F2FEB-203F-523A-CA42-9EF340D4CD48}"/>
              </a:ext>
            </a:extLst>
          </p:cNvPr>
          <p:cNvSpPr/>
          <p:nvPr/>
        </p:nvSpPr>
        <p:spPr>
          <a:xfrm>
            <a:off x="325793" y="5388736"/>
            <a:ext cx="13854244" cy="11122694"/>
          </a:xfrm>
          <a:prstGeom prst="roundRect">
            <a:avLst>
              <a:gd name="adj" fmla="val 3208"/>
            </a:avLst>
          </a:prstGeom>
          <a:noFill/>
          <a:ln w="1270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2"/>
          </a:p>
        </p:txBody>
      </p:sp>
      <p:sp>
        <p:nvSpPr>
          <p:cNvPr id="34" name="四角形: 角を丸くする 33">
            <a:extLst>
              <a:ext uri="{FF2B5EF4-FFF2-40B4-BE49-F238E27FC236}">
                <a16:creationId xmlns:a16="http://schemas.microsoft.com/office/drawing/2014/main" id="{80B4855B-30F0-8F4B-6B5F-453C4FF6D079}"/>
              </a:ext>
            </a:extLst>
          </p:cNvPr>
          <p:cNvSpPr/>
          <p:nvPr/>
        </p:nvSpPr>
        <p:spPr>
          <a:xfrm>
            <a:off x="14562578" y="5387864"/>
            <a:ext cx="21249841" cy="22607803"/>
          </a:xfrm>
          <a:prstGeom prst="roundRect">
            <a:avLst>
              <a:gd name="adj" fmla="val 1054"/>
            </a:avLst>
          </a:prstGeom>
          <a:noFill/>
          <a:ln w="1270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2"/>
          </a:p>
        </p:txBody>
      </p:sp>
      <p:sp>
        <p:nvSpPr>
          <p:cNvPr id="35" name="四角形: 角を丸くする 34">
            <a:extLst>
              <a:ext uri="{FF2B5EF4-FFF2-40B4-BE49-F238E27FC236}">
                <a16:creationId xmlns:a16="http://schemas.microsoft.com/office/drawing/2014/main" id="{DB51BFD5-D262-9606-6425-7EF375A0298C}"/>
              </a:ext>
            </a:extLst>
          </p:cNvPr>
          <p:cNvSpPr/>
          <p:nvPr/>
        </p:nvSpPr>
        <p:spPr>
          <a:xfrm>
            <a:off x="36210879" y="16929598"/>
            <a:ext cx="13854244" cy="6549612"/>
          </a:xfrm>
          <a:prstGeom prst="roundRect">
            <a:avLst>
              <a:gd name="adj" fmla="val 3208"/>
            </a:avLst>
          </a:prstGeom>
          <a:noFill/>
          <a:ln w="1270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2"/>
          </a:p>
        </p:txBody>
      </p:sp>
      <p:sp>
        <p:nvSpPr>
          <p:cNvPr id="36" name="四角形: 角を丸くする 35">
            <a:extLst>
              <a:ext uri="{FF2B5EF4-FFF2-40B4-BE49-F238E27FC236}">
                <a16:creationId xmlns:a16="http://schemas.microsoft.com/office/drawing/2014/main" id="{F35CD00D-CB65-931F-781D-92DD7B14B35E}"/>
              </a:ext>
            </a:extLst>
          </p:cNvPr>
          <p:cNvSpPr/>
          <p:nvPr/>
        </p:nvSpPr>
        <p:spPr>
          <a:xfrm>
            <a:off x="36201843" y="5388736"/>
            <a:ext cx="13854244" cy="11122694"/>
          </a:xfrm>
          <a:prstGeom prst="roundRect">
            <a:avLst>
              <a:gd name="adj" fmla="val 3208"/>
            </a:avLst>
          </a:prstGeom>
          <a:noFill/>
          <a:ln w="1270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2"/>
          </a:p>
        </p:txBody>
      </p:sp>
      <p:sp>
        <p:nvSpPr>
          <p:cNvPr id="2" name="四角形: 角を丸くする 1">
            <a:extLst>
              <a:ext uri="{FF2B5EF4-FFF2-40B4-BE49-F238E27FC236}">
                <a16:creationId xmlns:a16="http://schemas.microsoft.com/office/drawing/2014/main" id="{5F8549D6-AED5-655D-4753-D09BE90CFDDE}"/>
              </a:ext>
            </a:extLst>
          </p:cNvPr>
          <p:cNvSpPr/>
          <p:nvPr/>
        </p:nvSpPr>
        <p:spPr>
          <a:xfrm>
            <a:off x="579527" y="647673"/>
            <a:ext cx="5975222" cy="4132671"/>
          </a:xfrm>
          <a:prstGeom prst="roundRect">
            <a:avLst>
              <a:gd name="adj" fmla="val 34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46DAFC40-95DA-AD5B-C1B6-C298997C4976}"/>
              </a:ext>
            </a:extLst>
          </p:cNvPr>
          <p:cNvSpPr txBox="1"/>
          <p:nvPr/>
        </p:nvSpPr>
        <p:spPr>
          <a:xfrm>
            <a:off x="1031342" y="2854036"/>
            <a:ext cx="5060764" cy="1323439"/>
          </a:xfrm>
          <a:prstGeom prst="rect">
            <a:avLst/>
          </a:prstGeom>
          <a:solidFill>
            <a:schemeClr val="bg1"/>
          </a:solidFill>
          <a:ln>
            <a:noFill/>
          </a:ln>
        </p:spPr>
        <p:txBody>
          <a:bodyPr wrap="square" rtlCol="0">
            <a:spAutoFit/>
          </a:bodyPr>
          <a:lstStyle/>
          <a:p>
            <a:pPr algn="ctr"/>
            <a:r>
              <a:rPr kumimoji="1" lang="ja-JP" altLang="en-US" sz="8000" dirty="0">
                <a:latin typeface="BIZ UDPゴシック" panose="020B0400000000000000" pitchFamily="50" charset="-128"/>
                <a:ea typeface="BIZ UDPゴシック" panose="020B0400000000000000" pitchFamily="50" charset="-128"/>
              </a:rPr>
              <a:t>演題番号</a:t>
            </a:r>
            <a:endParaRPr kumimoji="1" lang="en-US" altLang="ja-JP" sz="8000" dirty="0">
              <a:latin typeface="BIZ UDPゴシック" panose="020B0400000000000000" pitchFamily="50" charset="-128"/>
              <a:ea typeface="BIZ UDPゴシック" panose="020B0400000000000000" pitchFamily="50" charset="-128"/>
            </a:endParaRPr>
          </a:p>
        </p:txBody>
      </p:sp>
      <p:pic>
        <p:nvPicPr>
          <p:cNvPr id="5" name="図 4" descr="ダイアグラム&#10;&#10;AI 生成コンテンツは誤りを含む可能性があります。">
            <a:extLst>
              <a:ext uri="{FF2B5EF4-FFF2-40B4-BE49-F238E27FC236}">
                <a16:creationId xmlns:a16="http://schemas.microsoft.com/office/drawing/2014/main" id="{65254022-59C5-FB35-CD84-9EBD402EED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275" y="646999"/>
            <a:ext cx="5962899" cy="1788870"/>
          </a:xfrm>
          <a:prstGeom prst="rect">
            <a:avLst/>
          </a:prstGeom>
        </p:spPr>
      </p:pic>
      <p:sp>
        <p:nvSpPr>
          <p:cNvPr id="6" name="テキスト ボックス 5">
            <a:extLst>
              <a:ext uri="{FF2B5EF4-FFF2-40B4-BE49-F238E27FC236}">
                <a16:creationId xmlns:a16="http://schemas.microsoft.com/office/drawing/2014/main" id="{BCC44CDA-397B-72E2-AD65-FB029AA07FF3}"/>
              </a:ext>
            </a:extLst>
          </p:cNvPr>
          <p:cNvSpPr txBox="1"/>
          <p:nvPr/>
        </p:nvSpPr>
        <p:spPr>
          <a:xfrm>
            <a:off x="5174115" y="5464740"/>
            <a:ext cx="4157600" cy="1446550"/>
          </a:xfrm>
          <a:prstGeom prst="rect">
            <a:avLst/>
          </a:prstGeom>
          <a:noFill/>
          <a:ln>
            <a:noFill/>
          </a:ln>
        </p:spPr>
        <p:txBody>
          <a:bodyPr wrap="square" rtlCol="0">
            <a:spAutoFit/>
          </a:bodyPr>
          <a:lstStyle/>
          <a:p>
            <a:pPr algn="ctr"/>
            <a:r>
              <a:rPr kumimoji="1" lang="ja-JP" altLang="en-US" sz="8800" dirty="0">
                <a:solidFill>
                  <a:schemeClr val="tx2">
                    <a:lumMod val="90000"/>
                    <a:lumOff val="10000"/>
                  </a:schemeClr>
                </a:solidFill>
                <a:latin typeface="BIZ UDPゴシック" panose="020B0400000000000000" pitchFamily="50" charset="-128"/>
                <a:ea typeface="BIZ UDPゴシック" panose="020B0400000000000000" pitchFamily="50" charset="-128"/>
              </a:rPr>
              <a:t>背景</a:t>
            </a:r>
          </a:p>
        </p:txBody>
      </p:sp>
      <p:sp>
        <p:nvSpPr>
          <p:cNvPr id="8" name="テキスト ボックス 7">
            <a:extLst>
              <a:ext uri="{FF2B5EF4-FFF2-40B4-BE49-F238E27FC236}">
                <a16:creationId xmlns:a16="http://schemas.microsoft.com/office/drawing/2014/main" id="{564EEF45-6EDF-2E24-5913-93B613FEE807}"/>
              </a:ext>
            </a:extLst>
          </p:cNvPr>
          <p:cNvSpPr txBox="1"/>
          <p:nvPr/>
        </p:nvSpPr>
        <p:spPr>
          <a:xfrm>
            <a:off x="5174115" y="16929597"/>
            <a:ext cx="4157600" cy="1446550"/>
          </a:xfrm>
          <a:prstGeom prst="rect">
            <a:avLst/>
          </a:prstGeom>
          <a:noFill/>
          <a:ln>
            <a:noFill/>
          </a:ln>
        </p:spPr>
        <p:txBody>
          <a:bodyPr wrap="square" rtlCol="0">
            <a:spAutoFit/>
          </a:bodyPr>
          <a:lstStyle/>
          <a:p>
            <a:pPr algn="ctr"/>
            <a:r>
              <a:rPr kumimoji="1" lang="ja-JP" altLang="en-US" sz="8800" dirty="0">
                <a:solidFill>
                  <a:schemeClr val="tx2">
                    <a:lumMod val="90000"/>
                    <a:lumOff val="10000"/>
                  </a:schemeClr>
                </a:solidFill>
                <a:latin typeface="BIZ UDPゴシック" panose="020B0400000000000000" pitchFamily="50" charset="-128"/>
                <a:ea typeface="BIZ UDPゴシック" panose="020B0400000000000000" pitchFamily="50" charset="-128"/>
              </a:rPr>
              <a:t>方法</a:t>
            </a:r>
          </a:p>
        </p:txBody>
      </p:sp>
      <p:sp>
        <p:nvSpPr>
          <p:cNvPr id="9" name="テキスト ボックス 8">
            <a:extLst>
              <a:ext uri="{FF2B5EF4-FFF2-40B4-BE49-F238E27FC236}">
                <a16:creationId xmlns:a16="http://schemas.microsoft.com/office/drawing/2014/main" id="{B59BB9AD-DB09-31C2-DED2-28173FD8C7BD}"/>
              </a:ext>
            </a:extLst>
          </p:cNvPr>
          <p:cNvSpPr txBox="1"/>
          <p:nvPr/>
        </p:nvSpPr>
        <p:spPr>
          <a:xfrm>
            <a:off x="23108698" y="5464740"/>
            <a:ext cx="4157600" cy="1446550"/>
          </a:xfrm>
          <a:prstGeom prst="rect">
            <a:avLst/>
          </a:prstGeom>
          <a:noFill/>
          <a:ln>
            <a:noFill/>
          </a:ln>
        </p:spPr>
        <p:txBody>
          <a:bodyPr wrap="square" rtlCol="0">
            <a:spAutoFit/>
          </a:bodyPr>
          <a:lstStyle/>
          <a:p>
            <a:pPr algn="ctr"/>
            <a:r>
              <a:rPr kumimoji="1" lang="ja-JP" altLang="en-US" sz="8800" dirty="0">
                <a:solidFill>
                  <a:schemeClr val="tx2">
                    <a:lumMod val="90000"/>
                    <a:lumOff val="10000"/>
                  </a:schemeClr>
                </a:solidFill>
                <a:latin typeface="BIZ UDPゴシック" panose="020B0400000000000000" pitchFamily="50" charset="-128"/>
                <a:ea typeface="BIZ UDPゴシック" panose="020B0400000000000000" pitchFamily="50" charset="-128"/>
              </a:rPr>
              <a:t>結果</a:t>
            </a:r>
          </a:p>
        </p:txBody>
      </p:sp>
      <p:sp>
        <p:nvSpPr>
          <p:cNvPr id="10" name="テキスト ボックス 9">
            <a:extLst>
              <a:ext uri="{FF2B5EF4-FFF2-40B4-BE49-F238E27FC236}">
                <a16:creationId xmlns:a16="http://schemas.microsoft.com/office/drawing/2014/main" id="{619491DF-76A2-E205-D3C6-7E866810E45E}"/>
              </a:ext>
            </a:extLst>
          </p:cNvPr>
          <p:cNvSpPr txBox="1"/>
          <p:nvPr/>
        </p:nvSpPr>
        <p:spPr>
          <a:xfrm>
            <a:off x="41050165" y="5464740"/>
            <a:ext cx="4157600" cy="1446550"/>
          </a:xfrm>
          <a:prstGeom prst="rect">
            <a:avLst/>
          </a:prstGeom>
          <a:noFill/>
          <a:ln>
            <a:noFill/>
          </a:ln>
        </p:spPr>
        <p:txBody>
          <a:bodyPr wrap="square" rtlCol="0">
            <a:spAutoFit/>
          </a:bodyPr>
          <a:lstStyle/>
          <a:p>
            <a:pPr algn="ctr"/>
            <a:r>
              <a:rPr kumimoji="1" lang="ja-JP" altLang="en-US" sz="8800" dirty="0">
                <a:solidFill>
                  <a:schemeClr val="tx2">
                    <a:lumMod val="90000"/>
                    <a:lumOff val="10000"/>
                  </a:schemeClr>
                </a:solidFill>
                <a:latin typeface="BIZ UDPゴシック" panose="020B0400000000000000" pitchFamily="50" charset="-128"/>
                <a:ea typeface="BIZ UDPゴシック" panose="020B0400000000000000" pitchFamily="50" charset="-128"/>
              </a:rPr>
              <a:t>考察</a:t>
            </a:r>
          </a:p>
        </p:txBody>
      </p:sp>
      <p:sp>
        <p:nvSpPr>
          <p:cNvPr id="11" name="テキスト ボックス 10">
            <a:extLst>
              <a:ext uri="{FF2B5EF4-FFF2-40B4-BE49-F238E27FC236}">
                <a16:creationId xmlns:a16="http://schemas.microsoft.com/office/drawing/2014/main" id="{776EA2B8-A125-EDC7-411C-A2411EC2BA26}"/>
              </a:ext>
            </a:extLst>
          </p:cNvPr>
          <p:cNvSpPr txBox="1"/>
          <p:nvPr/>
        </p:nvSpPr>
        <p:spPr>
          <a:xfrm>
            <a:off x="41050165" y="16929597"/>
            <a:ext cx="4157600" cy="1446550"/>
          </a:xfrm>
          <a:prstGeom prst="rect">
            <a:avLst/>
          </a:prstGeom>
          <a:noFill/>
          <a:ln>
            <a:noFill/>
          </a:ln>
        </p:spPr>
        <p:txBody>
          <a:bodyPr wrap="square" rtlCol="0">
            <a:spAutoFit/>
          </a:bodyPr>
          <a:lstStyle/>
          <a:p>
            <a:pPr algn="ctr"/>
            <a:r>
              <a:rPr kumimoji="1" lang="ja-JP" altLang="en-US" sz="8800" dirty="0">
                <a:solidFill>
                  <a:schemeClr val="tx2">
                    <a:lumMod val="90000"/>
                    <a:lumOff val="10000"/>
                  </a:schemeClr>
                </a:solidFill>
                <a:latin typeface="BIZ UDPゴシック" panose="020B0400000000000000" pitchFamily="50" charset="-128"/>
                <a:ea typeface="BIZ UDPゴシック" panose="020B0400000000000000" pitchFamily="50" charset="-128"/>
              </a:rPr>
              <a:t>結論</a:t>
            </a:r>
          </a:p>
        </p:txBody>
      </p:sp>
      <p:grpSp>
        <p:nvGrpSpPr>
          <p:cNvPr id="17" name="グループ化 16">
            <a:extLst>
              <a:ext uri="{FF2B5EF4-FFF2-40B4-BE49-F238E27FC236}">
                <a16:creationId xmlns:a16="http://schemas.microsoft.com/office/drawing/2014/main" id="{35FAD429-98F6-9DB7-BD18-47DA5F7F6069}"/>
              </a:ext>
            </a:extLst>
          </p:cNvPr>
          <p:cNvGrpSpPr/>
          <p:nvPr/>
        </p:nvGrpSpPr>
        <p:grpSpPr>
          <a:xfrm>
            <a:off x="36210879" y="23897374"/>
            <a:ext cx="13905373" cy="4098282"/>
            <a:chOff x="36210879" y="25165801"/>
            <a:chExt cx="13905373" cy="3242353"/>
          </a:xfrm>
        </p:grpSpPr>
        <p:sp>
          <p:nvSpPr>
            <p:cNvPr id="18" name="Rectangle 2">
              <a:extLst>
                <a:ext uri="{FF2B5EF4-FFF2-40B4-BE49-F238E27FC236}">
                  <a16:creationId xmlns:a16="http://schemas.microsoft.com/office/drawing/2014/main" id="{6EF702BE-A060-0305-E324-9B7BE2D6751B}"/>
                </a:ext>
              </a:extLst>
            </p:cNvPr>
            <p:cNvSpPr>
              <a:spLocks noChangeArrowheads="1"/>
            </p:cNvSpPr>
            <p:nvPr/>
          </p:nvSpPr>
          <p:spPr bwMode="auto">
            <a:xfrm>
              <a:off x="36807862" y="25282491"/>
              <a:ext cx="12660277" cy="465897"/>
            </a:xfrm>
            <a:prstGeom prst="rect">
              <a:avLst/>
            </a:prstGeom>
            <a:solidFill>
              <a:schemeClr val="bg1"/>
            </a:solidFill>
            <a:ln w="25400">
              <a:solidFill>
                <a:schemeClr val="tx1"/>
              </a:solidFill>
              <a:miter lim="800000"/>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lgn="ctr" eaLnBrk="1" hangingPunct="1">
                <a:spcBef>
                  <a:spcPct val="0"/>
                </a:spcBef>
                <a:buFontTx/>
                <a:buNone/>
              </a:pPr>
              <a:r>
                <a:rPr lang="ja-JP" altLang="en-US" sz="2800" b="1" dirty="0">
                  <a:latin typeface="BIZ UDPゴシック" panose="020B0400000000000000" pitchFamily="50" charset="-128"/>
                  <a:ea typeface="BIZ UDPゴシック" panose="020B0400000000000000" pitchFamily="50" charset="-128"/>
                </a:rPr>
                <a:t>第</a:t>
              </a:r>
              <a:r>
                <a:rPr lang="en-US" altLang="ja-JP" sz="2800" b="1" dirty="0">
                  <a:latin typeface="BIZ UDPゴシック" panose="020B0400000000000000" pitchFamily="50" charset="-128"/>
                  <a:ea typeface="BIZ UDPゴシック" panose="020B0400000000000000" pitchFamily="50" charset="-128"/>
                </a:rPr>
                <a:t>23</a:t>
              </a:r>
              <a:r>
                <a:rPr lang="ja-JP" altLang="en-US" sz="2800" b="1" dirty="0">
                  <a:latin typeface="BIZ UDPゴシック" panose="020B0400000000000000" pitchFamily="50" charset="-128"/>
                  <a:ea typeface="BIZ UDPゴシック" panose="020B0400000000000000" pitchFamily="50" charset="-128"/>
                </a:rPr>
                <a:t>回日本神経理学療法学会学術大会 筆頭発表者のＣＯ Ｉ 開示</a:t>
              </a:r>
              <a:endParaRPr lang="ja-JP" altLang="en-US" sz="2800" b="1" i="1" dirty="0">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24B0BDE3-5D8A-D8B5-00D4-0B0473F6E6A0}"/>
                </a:ext>
              </a:extLst>
            </p:cNvPr>
            <p:cNvSpPr>
              <a:spLocks noChangeArrowheads="1"/>
            </p:cNvSpPr>
            <p:nvPr/>
          </p:nvSpPr>
          <p:spPr bwMode="auto">
            <a:xfrm>
              <a:off x="36290398" y="25813562"/>
              <a:ext cx="13825854" cy="413945"/>
            </a:xfrm>
            <a:prstGeom prst="rect">
              <a:avLst/>
            </a:prstGeom>
            <a:noFill/>
            <a:ln w="9525">
              <a:noFill/>
              <a:miter lim="800000"/>
              <a:headEnd/>
              <a:tailEnd/>
            </a:ln>
          </p:spPr>
          <p:txBody>
            <a:bodyPr wrap="square">
              <a:spAutoFit/>
            </a:bodyPr>
            <a:lstStyle/>
            <a:p>
              <a:pPr eaLnBrk="1" hangingPunct="1">
                <a:defRPr/>
              </a:pPr>
              <a:r>
                <a:rPr kumimoji="0" lang="ja-JP" altLang="en-US" sz="2800" b="1" dirty="0">
                  <a:latin typeface="BIZ UDPゴシック" panose="020B0400000000000000" pitchFamily="50" charset="-128"/>
                  <a:ea typeface="BIZ UDPゴシック" panose="020B0400000000000000" pitchFamily="50" charset="-128"/>
                </a:rPr>
                <a:t>演題名：□□□□□□□□□□□□□□□□ </a:t>
              </a:r>
              <a:r>
                <a:rPr lang="en-US" altLang="ja-JP" sz="2800" b="1" dirty="0">
                  <a:latin typeface="BIZ UDPゴシック" panose="020B0400000000000000" pitchFamily="50" charset="-128"/>
                  <a:ea typeface="BIZ UDPゴシック" panose="020B0400000000000000" pitchFamily="50" charset="-128"/>
                </a:rPr>
                <a:t> </a:t>
              </a:r>
              <a:r>
                <a:rPr kumimoji="0" lang="ja-JP" altLang="en-US" sz="2800" b="1" dirty="0">
                  <a:latin typeface="BIZ UDPゴシック" panose="020B0400000000000000" pitchFamily="50" charset="-128"/>
                  <a:ea typeface="BIZ UDPゴシック" panose="020B0400000000000000" pitchFamily="50" charset="-128"/>
                </a:rPr>
                <a:t>○筆頭演者名　共著者名     所属名</a:t>
              </a:r>
            </a:p>
          </p:txBody>
        </p:sp>
        <p:sp>
          <p:nvSpPr>
            <p:cNvPr id="20" name="Rectangle 3">
              <a:extLst>
                <a:ext uri="{FF2B5EF4-FFF2-40B4-BE49-F238E27FC236}">
                  <a16:creationId xmlns:a16="http://schemas.microsoft.com/office/drawing/2014/main" id="{9D9B0AFC-1C7C-C72C-72B3-023AE8F43941}"/>
                </a:ext>
              </a:extLst>
            </p:cNvPr>
            <p:cNvSpPr>
              <a:spLocks noChangeArrowheads="1"/>
            </p:cNvSpPr>
            <p:nvPr/>
          </p:nvSpPr>
          <p:spPr bwMode="auto">
            <a:xfrm>
              <a:off x="36719680" y="26783328"/>
              <a:ext cx="6409285" cy="1581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eaLnBrk="1" hangingPunct="1">
                <a:buFontTx/>
                <a:buNone/>
              </a:pPr>
              <a:r>
                <a:rPr lang="en-US" altLang="ja-JP" sz="2000" b="1" dirty="0">
                  <a:latin typeface="BIZ UDPゴシック" panose="020B0400000000000000" pitchFamily="50" charset="-128"/>
                  <a:ea typeface="BIZ UDPゴシック" panose="020B0400000000000000" pitchFamily="50" charset="-128"/>
                </a:rPr>
                <a:t>1.</a:t>
              </a:r>
              <a:r>
                <a:rPr lang="ja-JP" altLang="en-US" sz="2000" b="1" dirty="0">
                  <a:latin typeface="BIZ UDPゴシック" panose="020B0400000000000000" pitchFamily="50" charset="-128"/>
                  <a:ea typeface="BIZ UDPゴシック" panose="020B0400000000000000" pitchFamily="50" charset="-128"/>
                </a:rPr>
                <a:t>役員、顧問職、社員：　　　　　　　　    ○○製薬</a:t>
              </a:r>
            </a:p>
            <a:p>
              <a:pPr eaLnBrk="1" hangingPunct="1">
                <a:buFontTx/>
                <a:buNone/>
              </a:pPr>
              <a:r>
                <a:rPr lang="en-US" altLang="ja-JP" sz="2000" b="1" dirty="0">
                  <a:latin typeface="BIZ UDPゴシック" panose="020B0400000000000000" pitchFamily="50" charset="-128"/>
                  <a:ea typeface="BIZ UDPゴシック" panose="020B0400000000000000" pitchFamily="50" charset="-128"/>
                </a:rPr>
                <a:t>2.</a:t>
              </a:r>
              <a:r>
                <a:rPr lang="ja-JP" altLang="en-US" sz="2000" b="1" dirty="0">
                  <a:latin typeface="BIZ UDPゴシック" panose="020B0400000000000000" pitchFamily="50" charset="-128"/>
                  <a:ea typeface="BIZ UDPゴシック" panose="020B0400000000000000" pitchFamily="50" charset="-128"/>
                </a:rPr>
                <a:t>株式保有・利益：　　　　　　　　　　　    ○○製薬</a:t>
              </a:r>
            </a:p>
            <a:p>
              <a:pPr eaLnBrk="1" hangingPunct="1">
                <a:buFontTx/>
                <a:buNone/>
              </a:pPr>
              <a:r>
                <a:rPr lang="en-US" altLang="ja-JP" sz="2000" b="1" dirty="0">
                  <a:latin typeface="BIZ UDPゴシック" panose="020B0400000000000000" pitchFamily="50" charset="-128"/>
                  <a:ea typeface="BIZ UDPゴシック" panose="020B0400000000000000" pitchFamily="50" charset="-128"/>
                </a:rPr>
                <a:t>3.</a:t>
              </a:r>
              <a:r>
                <a:rPr lang="ja-JP" altLang="en-US" sz="2000" b="1" dirty="0">
                  <a:latin typeface="BIZ UDPゴシック" panose="020B0400000000000000" pitchFamily="50" charset="-128"/>
                  <a:ea typeface="BIZ UDPゴシック" panose="020B0400000000000000" pitchFamily="50" charset="-128"/>
                </a:rPr>
                <a:t>特許権等使用料：　　　　　　　　　　    ○○製薬</a:t>
              </a:r>
            </a:p>
            <a:p>
              <a:pPr eaLnBrk="1" hangingPunct="1">
                <a:buFontTx/>
                <a:buNone/>
              </a:pPr>
              <a:r>
                <a:rPr lang="en-US" altLang="ja-JP" sz="2000" b="1" dirty="0">
                  <a:latin typeface="BIZ UDPゴシック" panose="020B0400000000000000" pitchFamily="50" charset="-128"/>
                  <a:ea typeface="BIZ UDPゴシック" panose="020B0400000000000000" pitchFamily="50" charset="-128"/>
                </a:rPr>
                <a:t>4.</a:t>
              </a:r>
              <a:r>
                <a:rPr lang="ja-JP" altLang="en-US" sz="2000" b="1" dirty="0">
                  <a:latin typeface="BIZ UDPゴシック" panose="020B0400000000000000" pitchFamily="50" charset="-128"/>
                  <a:ea typeface="BIZ UDPゴシック" panose="020B0400000000000000" pitchFamily="50" charset="-128"/>
                </a:rPr>
                <a:t>労力の提供に対する支払い：　　　    ○○製薬</a:t>
              </a:r>
            </a:p>
            <a:p>
              <a:pPr eaLnBrk="1" hangingPunct="1">
                <a:buFontTx/>
                <a:buNone/>
              </a:pPr>
              <a:r>
                <a:rPr lang="en-US" altLang="ja-JP" sz="2000" b="1" dirty="0">
                  <a:latin typeface="BIZ UDPゴシック" panose="020B0400000000000000" pitchFamily="50" charset="-128"/>
                  <a:ea typeface="BIZ UDPゴシック" panose="020B0400000000000000" pitchFamily="50" charset="-128"/>
                </a:rPr>
                <a:t>5.</a:t>
              </a:r>
              <a:r>
                <a:rPr lang="ja-JP" altLang="en-US" sz="2000" b="1" dirty="0">
                  <a:latin typeface="BIZ UDPゴシック" panose="020B0400000000000000" pitchFamily="50" charset="-128"/>
                  <a:ea typeface="BIZ UDPゴシック" panose="020B0400000000000000" pitchFamily="50" charset="-128"/>
                </a:rPr>
                <a:t>原稿料・監修料：　　　　　　　　　　　    ○○製薬</a:t>
              </a:r>
            </a:p>
          </p:txBody>
        </p:sp>
        <p:sp>
          <p:nvSpPr>
            <p:cNvPr id="22" name="Rectangle 3">
              <a:extLst>
                <a:ext uri="{FF2B5EF4-FFF2-40B4-BE49-F238E27FC236}">
                  <a16:creationId xmlns:a16="http://schemas.microsoft.com/office/drawing/2014/main" id="{D4876B2F-B502-784E-951A-EBD6C26CDCF5}"/>
                </a:ext>
              </a:extLst>
            </p:cNvPr>
            <p:cNvSpPr>
              <a:spLocks noChangeArrowheads="1"/>
            </p:cNvSpPr>
            <p:nvPr/>
          </p:nvSpPr>
          <p:spPr bwMode="auto">
            <a:xfrm>
              <a:off x="43337366" y="26783328"/>
              <a:ext cx="6409285" cy="1581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eaLnBrk="1" hangingPunct="1">
                <a:spcBef>
                  <a:spcPct val="0"/>
                </a:spcBef>
                <a:buFontTx/>
                <a:buNone/>
              </a:pPr>
              <a:r>
                <a:rPr lang="en-US" altLang="ja-JP" sz="2000" b="1" dirty="0">
                  <a:latin typeface="BIZ UDPゴシック" panose="020B0400000000000000" pitchFamily="50" charset="-128"/>
                  <a:ea typeface="BIZ UDPゴシック" panose="020B0400000000000000" pitchFamily="50" charset="-128"/>
                </a:rPr>
                <a:t>6.</a:t>
              </a:r>
              <a:r>
                <a:rPr lang="ja-JP" altLang="en-US" sz="2000" b="1" dirty="0">
                  <a:latin typeface="BIZ UDPゴシック" panose="020B0400000000000000" pitchFamily="50" charset="-128"/>
                  <a:ea typeface="BIZ UDPゴシック" panose="020B0400000000000000" pitchFamily="50" charset="-128"/>
                </a:rPr>
                <a:t>研究費：　　　　　　　　　　　　　　　　    ○○製薬</a:t>
              </a:r>
            </a:p>
            <a:p>
              <a:pPr eaLnBrk="1" hangingPunct="1">
                <a:buFontTx/>
                <a:buNone/>
              </a:pPr>
              <a:r>
                <a:rPr lang="en-US" altLang="ja-JP" sz="2000" b="1" dirty="0">
                  <a:latin typeface="BIZ UDPゴシック" panose="020B0400000000000000" pitchFamily="50" charset="-128"/>
                  <a:ea typeface="BIZ UDPゴシック" panose="020B0400000000000000" pitchFamily="50" charset="-128"/>
                </a:rPr>
                <a:t>7.</a:t>
              </a:r>
              <a:r>
                <a:rPr lang="ja-JP" altLang="en-US" sz="2000" b="1" dirty="0">
                  <a:latin typeface="BIZ UDPゴシック" panose="020B0400000000000000" pitchFamily="50" charset="-128"/>
                  <a:ea typeface="BIZ UDPゴシック" panose="020B0400000000000000" pitchFamily="50" charset="-128"/>
                </a:rPr>
                <a:t>奨学（奨励）寄付金：　　　　　　　　     ○○製薬</a:t>
              </a:r>
            </a:p>
            <a:p>
              <a:pPr eaLnBrk="1" hangingPunct="1">
                <a:buFontTx/>
                <a:buNone/>
              </a:pPr>
              <a:r>
                <a:rPr lang="en-US" altLang="ja-JP" sz="2000" b="1" dirty="0">
                  <a:latin typeface="BIZ UDPゴシック" panose="020B0400000000000000" pitchFamily="50" charset="-128"/>
                  <a:ea typeface="BIZ UDPゴシック" panose="020B0400000000000000" pitchFamily="50" charset="-128"/>
                </a:rPr>
                <a:t>8.</a:t>
              </a:r>
              <a:r>
                <a:rPr lang="ja-JP" altLang="en-US" sz="2000" b="1" dirty="0">
                  <a:latin typeface="BIZ UDPゴシック" panose="020B0400000000000000" pitchFamily="50" charset="-128"/>
                  <a:ea typeface="BIZ UDPゴシック" panose="020B0400000000000000" pitchFamily="50" charset="-128"/>
                </a:rPr>
                <a:t>寄附講座所属：　　　　　　　　　　　　　 あり（○○製薬）</a:t>
              </a:r>
            </a:p>
            <a:p>
              <a:pPr eaLnBrk="1" hangingPunct="1">
                <a:buFontTx/>
                <a:buNone/>
              </a:pPr>
              <a:r>
                <a:rPr lang="en-US" altLang="ja-JP" sz="2000" b="1" dirty="0">
                  <a:latin typeface="BIZ UDPゴシック" panose="020B0400000000000000" pitchFamily="50" charset="-128"/>
                  <a:ea typeface="BIZ UDPゴシック" panose="020B0400000000000000" pitchFamily="50" charset="-128"/>
                </a:rPr>
                <a:t>9.</a:t>
              </a:r>
              <a:r>
                <a:rPr lang="ja-JP" altLang="en-US" sz="2000" b="1" dirty="0">
                  <a:latin typeface="BIZ UDPゴシック" panose="020B0400000000000000" pitchFamily="50" charset="-128"/>
                  <a:ea typeface="BIZ UDPゴシック" panose="020B0400000000000000" pitchFamily="50" charset="-128"/>
                </a:rPr>
                <a:t>旅行、贈答品等の提供：　　　　　　　　あり（○○製薬）</a:t>
              </a:r>
            </a:p>
            <a:p>
              <a:pPr eaLnBrk="1" hangingPunct="1">
                <a:buFontTx/>
                <a:buNone/>
              </a:pPr>
              <a:r>
                <a:rPr lang="en-US" altLang="ja-JP" sz="2000" b="1" dirty="0">
                  <a:latin typeface="BIZ UDPゴシック" panose="020B0400000000000000" pitchFamily="50" charset="-128"/>
                  <a:ea typeface="BIZ UDPゴシック" panose="020B0400000000000000" pitchFamily="50" charset="-128"/>
                </a:rPr>
                <a:t>10.</a:t>
              </a:r>
              <a:r>
                <a:rPr lang="ja-JP" altLang="en-US" sz="2000" b="1" dirty="0">
                  <a:latin typeface="BIZ UDPゴシック" panose="020B0400000000000000" pitchFamily="50" charset="-128"/>
                  <a:ea typeface="BIZ UDPゴシック" panose="020B0400000000000000" pitchFamily="50" charset="-128"/>
                </a:rPr>
                <a:t>交通費、宿泊費用等の提供：　　　　 あり（○○製薬）</a:t>
              </a:r>
            </a:p>
          </p:txBody>
        </p:sp>
        <p:sp>
          <p:nvSpPr>
            <p:cNvPr id="23" name="Rectangle 3">
              <a:extLst>
                <a:ext uri="{FF2B5EF4-FFF2-40B4-BE49-F238E27FC236}">
                  <a16:creationId xmlns:a16="http://schemas.microsoft.com/office/drawing/2014/main" id="{CA8D1943-00DA-4E2D-28D6-9FA430D03DD6}"/>
                </a:ext>
              </a:extLst>
            </p:cNvPr>
            <p:cNvSpPr>
              <a:spLocks noChangeArrowheads="1"/>
            </p:cNvSpPr>
            <p:nvPr/>
          </p:nvSpPr>
          <p:spPr bwMode="auto">
            <a:xfrm>
              <a:off x="37163358" y="26216141"/>
              <a:ext cx="10761674" cy="402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lgn="ctr" eaLnBrk="1" hangingPunct="1">
                <a:spcBef>
                  <a:spcPct val="0"/>
                </a:spcBef>
                <a:buFontTx/>
                <a:buNone/>
              </a:pPr>
              <a:r>
                <a:rPr lang="ja-JP" altLang="en-US" sz="2800" b="1" dirty="0">
                  <a:solidFill>
                    <a:schemeClr val="accent2"/>
                  </a:solidFill>
                  <a:latin typeface="BIZ UDPゴシック" panose="020B0400000000000000" pitchFamily="50" charset="-128"/>
                  <a:ea typeface="BIZ UDPゴシック" panose="020B0400000000000000" pitchFamily="50" charset="-128"/>
                </a:rPr>
                <a:t>　</a:t>
              </a:r>
              <a:r>
                <a:rPr lang="ja-JP" altLang="en-US" sz="2800" b="1" dirty="0">
                  <a:latin typeface="BIZ UDPゴシック" panose="020B0400000000000000" pitchFamily="50" charset="-128"/>
                  <a:ea typeface="BIZ UDPゴシック" panose="020B0400000000000000" pitchFamily="50" charset="-128"/>
                </a:rPr>
                <a:t>演題発表に関連し、開示すべき</a:t>
              </a:r>
              <a:r>
                <a:rPr lang="en-US" altLang="ja-JP" sz="2800" b="1" dirty="0">
                  <a:latin typeface="BIZ UDPゴシック" panose="020B0400000000000000" pitchFamily="50" charset="-128"/>
                  <a:ea typeface="BIZ UDPゴシック" panose="020B0400000000000000" pitchFamily="50" charset="-128"/>
                </a:rPr>
                <a:t>CO I </a:t>
              </a:r>
              <a:r>
                <a:rPr lang="ja-JP" altLang="en-US" sz="2800" b="1" dirty="0">
                  <a:latin typeface="BIZ UDPゴシック" panose="020B0400000000000000" pitchFamily="50" charset="-128"/>
                  <a:ea typeface="BIZ UDPゴシック" panose="020B0400000000000000" pitchFamily="50" charset="-128"/>
                </a:rPr>
                <a:t>関係にある企業など</a:t>
              </a:r>
            </a:p>
          </p:txBody>
        </p:sp>
        <p:sp>
          <p:nvSpPr>
            <p:cNvPr id="24" name="四角形: 角を丸くする 23">
              <a:extLst>
                <a:ext uri="{FF2B5EF4-FFF2-40B4-BE49-F238E27FC236}">
                  <a16:creationId xmlns:a16="http://schemas.microsoft.com/office/drawing/2014/main" id="{14ED457B-7C82-2F19-229F-5E3B61FEC921}"/>
                </a:ext>
              </a:extLst>
            </p:cNvPr>
            <p:cNvSpPr/>
            <p:nvPr/>
          </p:nvSpPr>
          <p:spPr>
            <a:xfrm>
              <a:off x="36210879" y="25165801"/>
              <a:ext cx="13854244" cy="3242353"/>
            </a:xfrm>
            <a:prstGeom prst="roundRect">
              <a:avLst>
                <a:gd name="adj" fmla="val 3208"/>
              </a:avLst>
            </a:prstGeom>
            <a:noFill/>
            <a:ln w="381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grpSp>
      <p:sp>
        <p:nvSpPr>
          <p:cNvPr id="25" name="テキスト ボックス 24">
            <a:extLst>
              <a:ext uri="{FF2B5EF4-FFF2-40B4-BE49-F238E27FC236}">
                <a16:creationId xmlns:a16="http://schemas.microsoft.com/office/drawing/2014/main" id="{0FAC3DDF-2B88-0A9C-526E-C5D6E200E973}"/>
              </a:ext>
            </a:extLst>
          </p:cNvPr>
          <p:cNvSpPr txBox="1"/>
          <p:nvPr/>
        </p:nvSpPr>
        <p:spPr>
          <a:xfrm>
            <a:off x="23558102" y="26247531"/>
            <a:ext cx="11932339" cy="1323439"/>
          </a:xfrm>
          <a:prstGeom prst="rect">
            <a:avLst/>
          </a:prstGeom>
          <a:solidFill>
            <a:srgbClr val="FFFF00">
              <a:alpha val="30000"/>
            </a:srgbClr>
          </a:solidFill>
        </p:spPr>
        <p:txBody>
          <a:bodyPr wrap="square" rtlCol="0">
            <a:spAutoFit/>
          </a:bodyPr>
          <a:lstStyle/>
          <a:p>
            <a:pPr algn="ctr"/>
            <a:r>
              <a:rPr kumimoji="1" lang="en-US" altLang="ja-JP" sz="8000" dirty="0">
                <a:latin typeface="BIZ UDPゴシック" panose="020B0400000000000000" pitchFamily="50" charset="-128"/>
                <a:ea typeface="BIZ UDPゴシック" panose="020B0400000000000000" pitchFamily="50" charset="-128"/>
              </a:rPr>
              <a:t>COI</a:t>
            </a:r>
            <a:r>
              <a:rPr kumimoji="1" lang="ja-JP" altLang="en-US" sz="8000" dirty="0">
                <a:latin typeface="BIZ UDPゴシック" panose="020B0400000000000000" pitchFamily="50" charset="-128"/>
                <a:ea typeface="BIZ UDPゴシック" panose="020B0400000000000000" pitchFamily="50" charset="-128"/>
              </a:rPr>
              <a:t>があるときの例　▶</a:t>
            </a:r>
            <a:endParaRPr kumimoji="1" lang="en-US" altLang="ja-JP" sz="8000"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5F4E7A48-D687-9E9D-1B8E-4FFF6CA667C4}"/>
              </a:ext>
            </a:extLst>
          </p:cNvPr>
          <p:cNvSpPr txBox="1"/>
          <p:nvPr/>
        </p:nvSpPr>
        <p:spPr>
          <a:xfrm>
            <a:off x="13530372" y="13237154"/>
            <a:ext cx="23243641" cy="3785652"/>
          </a:xfrm>
          <a:prstGeom prst="rect">
            <a:avLst/>
          </a:prstGeom>
          <a:solidFill>
            <a:srgbClr val="FFFF00">
              <a:alpha val="30000"/>
            </a:srgbClr>
          </a:solidFill>
        </p:spPr>
        <p:txBody>
          <a:bodyPr wrap="square" rtlCol="0">
            <a:spAutoFit/>
          </a:bodyPr>
          <a:lstStyle/>
          <a:p>
            <a:pPr algn="ctr"/>
            <a:r>
              <a:rPr kumimoji="1" lang="ja-JP" altLang="en-US" sz="12000" dirty="0">
                <a:latin typeface="BIZ UDPゴシック" panose="020B0400000000000000" pitchFamily="50" charset="-128"/>
                <a:ea typeface="BIZ UDPゴシック" panose="020B0400000000000000" pitchFamily="50" charset="-128"/>
              </a:rPr>
              <a:t>枠の大きさ・配置などは</a:t>
            </a:r>
            <a:endParaRPr kumimoji="1" lang="en-US" altLang="ja-JP" sz="12000" dirty="0">
              <a:latin typeface="BIZ UDPゴシック" panose="020B0400000000000000" pitchFamily="50" charset="-128"/>
              <a:ea typeface="BIZ UDPゴシック" panose="020B0400000000000000" pitchFamily="50" charset="-128"/>
            </a:endParaRPr>
          </a:p>
          <a:p>
            <a:pPr algn="ctr"/>
            <a:r>
              <a:rPr kumimoji="1" lang="ja-JP" altLang="en-US" sz="12000" dirty="0">
                <a:latin typeface="BIZ UDPゴシック" panose="020B0400000000000000" pitchFamily="50" charset="-128"/>
                <a:ea typeface="BIZ UDPゴシック" panose="020B0400000000000000" pitchFamily="50" charset="-128"/>
              </a:rPr>
              <a:t>自由に変更してご利用下さい</a:t>
            </a:r>
            <a:endParaRPr kumimoji="1" lang="en-US" altLang="ja-JP" sz="12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40307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52903358-33FA-ABD1-A739-FDF14CDC92B7}"/>
              </a:ext>
            </a:extLst>
          </p:cNvPr>
          <p:cNvSpPr/>
          <p:nvPr/>
        </p:nvSpPr>
        <p:spPr>
          <a:xfrm>
            <a:off x="325793" y="372958"/>
            <a:ext cx="49790459" cy="4642820"/>
          </a:xfrm>
          <a:prstGeom prst="roundRect">
            <a:avLst>
              <a:gd name="adj" fmla="val 7193"/>
            </a:avLst>
          </a:prstGeom>
          <a:solidFill>
            <a:srgbClr val="990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2" dirty="0"/>
          </a:p>
        </p:txBody>
      </p:sp>
      <p:sp>
        <p:nvSpPr>
          <p:cNvPr id="7" name="テキスト ボックス 6">
            <a:extLst>
              <a:ext uri="{FF2B5EF4-FFF2-40B4-BE49-F238E27FC236}">
                <a16:creationId xmlns:a16="http://schemas.microsoft.com/office/drawing/2014/main" id="{24D96EB0-2F40-6D78-EC8C-426555AAF50D}"/>
              </a:ext>
            </a:extLst>
          </p:cNvPr>
          <p:cNvSpPr txBox="1"/>
          <p:nvPr/>
        </p:nvSpPr>
        <p:spPr>
          <a:xfrm>
            <a:off x="7634127" y="647673"/>
            <a:ext cx="41800165" cy="1941491"/>
          </a:xfrm>
          <a:prstGeom prst="rect">
            <a:avLst/>
          </a:prstGeom>
          <a:noFill/>
          <a:ln>
            <a:noFill/>
          </a:ln>
        </p:spPr>
        <p:txBody>
          <a:bodyPr wrap="square" rtlCol="0">
            <a:spAutoFit/>
          </a:bodyPr>
          <a:lstStyle/>
          <a:p>
            <a:r>
              <a:rPr kumimoji="1" lang="ja-JP" altLang="en-US" sz="12016" dirty="0">
                <a:solidFill>
                  <a:schemeClr val="bg1"/>
                </a:solidFill>
                <a:latin typeface="BIZ UDPゴシック" panose="020B0400000000000000" pitchFamily="50" charset="-128"/>
                <a:ea typeface="BIZ UDPゴシック" panose="020B0400000000000000" pitchFamily="50" charset="-128"/>
              </a:rPr>
              <a:t>タイトル：〇〇〇〇〇〇〇〇〇〇〇〇〇〇〇〇〇〇〇〇〇〇〇</a:t>
            </a:r>
          </a:p>
        </p:txBody>
      </p:sp>
      <p:sp>
        <p:nvSpPr>
          <p:cNvPr id="15" name="テキスト ボックス 14">
            <a:extLst>
              <a:ext uri="{FF2B5EF4-FFF2-40B4-BE49-F238E27FC236}">
                <a16:creationId xmlns:a16="http://schemas.microsoft.com/office/drawing/2014/main" id="{78C912D7-CDE0-C5C0-894A-2CCEA84415E1}"/>
              </a:ext>
            </a:extLst>
          </p:cNvPr>
          <p:cNvSpPr txBox="1"/>
          <p:nvPr/>
        </p:nvSpPr>
        <p:spPr>
          <a:xfrm>
            <a:off x="7634125" y="2797252"/>
            <a:ext cx="41800165" cy="862885"/>
          </a:xfrm>
          <a:prstGeom prst="rect">
            <a:avLst/>
          </a:prstGeom>
          <a:noFill/>
          <a:ln>
            <a:noFill/>
          </a:ln>
        </p:spPr>
        <p:txBody>
          <a:bodyPr wrap="square" rtlCol="0">
            <a:spAutoFit/>
          </a:bodyPr>
          <a:lstStyle/>
          <a:p>
            <a:r>
              <a:rPr kumimoji="1" lang="ja-JP" altLang="en-US" sz="5007" dirty="0">
                <a:solidFill>
                  <a:schemeClr val="bg1"/>
                </a:solidFill>
                <a:latin typeface="BIZ UDPゴシック" panose="020B0400000000000000" pitchFamily="50" charset="-128"/>
                <a:ea typeface="BIZ UDPゴシック" panose="020B0400000000000000" pitchFamily="50" charset="-128"/>
              </a:rPr>
              <a:t>演者名：〇〇〇〇〇〇〇〇〇〇〇〇〇〇〇〇〇〇〇〇〇〇〇〇〇〇〇〇〇〇〇〇〇〇〇〇〇〇〇〇〇〇〇〇〇〇〇〇〇〇〇〇〇〇〇〇〇〇〇〇〇</a:t>
            </a:r>
          </a:p>
        </p:txBody>
      </p:sp>
      <p:sp>
        <p:nvSpPr>
          <p:cNvPr id="16" name="テキスト ボックス 15">
            <a:extLst>
              <a:ext uri="{FF2B5EF4-FFF2-40B4-BE49-F238E27FC236}">
                <a16:creationId xmlns:a16="http://schemas.microsoft.com/office/drawing/2014/main" id="{BAF2E02A-0D9C-2C80-1393-4F10223972B2}"/>
              </a:ext>
            </a:extLst>
          </p:cNvPr>
          <p:cNvSpPr txBox="1"/>
          <p:nvPr/>
        </p:nvSpPr>
        <p:spPr>
          <a:xfrm>
            <a:off x="7634127" y="3833613"/>
            <a:ext cx="41800163" cy="862885"/>
          </a:xfrm>
          <a:prstGeom prst="rect">
            <a:avLst/>
          </a:prstGeom>
          <a:noFill/>
          <a:ln>
            <a:noFill/>
          </a:ln>
        </p:spPr>
        <p:txBody>
          <a:bodyPr wrap="square" rtlCol="0">
            <a:spAutoFit/>
          </a:bodyPr>
          <a:lstStyle/>
          <a:p>
            <a:r>
              <a:rPr kumimoji="1" lang="ja-JP" altLang="en-US" sz="5007" dirty="0">
                <a:solidFill>
                  <a:schemeClr val="bg1"/>
                </a:solidFill>
                <a:latin typeface="BIZ UDPゴシック" panose="020B0400000000000000" pitchFamily="50" charset="-128"/>
                <a:ea typeface="BIZ UDPゴシック" panose="020B0400000000000000" pitchFamily="50" charset="-128"/>
              </a:rPr>
              <a:t>所属：〇〇〇〇〇〇〇〇〇〇〇〇〇〇〇〇〇〇〇〇〇〇〇〇〇〇〇〇〇〇〇〇〇〇〇〇〇〇〇〇〇〇〇〇〇〇〇〇〇〇〇〇〇〇〇〇〇〇〇〇〇〇</a:t>
            </a:r>
          </a:p>
        </p:txBody>
      </p:sp>
      <p:sp>
        <p:nvSpPr>
          <p:cNvPr id="31" name="四角形: 角を丸くする 30">
            <a:extLst>
              <a:ext uri="{FF2B5EF4-FFF2-40B4-BE49-F238E27FC236}">
                <a16:creationId xmlns:a16="http://schemas.microsoft.com/office/drawing/2014/main" id="{F7335A3A-8C16-ADC9-F4B5-BFFDC15CEB03}"/>
              </a:ext>
            </a:extLst>
          </p:cNvPr>
          <p:cNvSpPr/>
          <p:nvPr/>
        </p:nvSpPr>
        <p:spPr>
          <a:xfrm>
            <a:off x="334828" y="16929597"/>
            <a:ext cx="13854244" cy="11122694"/>
          </a:xfrm>
          <a:prstGeom prst="roundRect">
            <a:avLst>
              <a:gd name="adj" fmla="val 3208"/>
            </a:avLst>
          </a:prstGeom>
          <a:solidFill>
            <a:srgbClr val="990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2"/>
          </a:p>
        </p:txBody>
      </p:sp>
      <p:sp>
        <p:nvSpPr>
          <p:cNvPr id="32" name="四角形: 角を丸くする 31">
            <a:extLst>
              <a:ext uri="{FF2B5EF4-FFF2-40B4-BE49-F238E27FC236}">
                <a16:creationId xmlns:a16="http://schemas.microsoft.com/office/drawing/2014/main" id="{A60F2FEB-203F-523A-CA42-9EF340D4CD48}"/>
              </a:ext>
            </a:extLst>
          </p:cNvPr>
          <p:cNvSpPr/>
          <p:nvPr/>
        </p:nvSpPr>
        <p:spPr>
          <a:xfrm>
            <a:off x="325793" y="5388736"/>
            <a:ext cx="13854244" cy="11122694"/>
          </a:xfrm>
          <a:prstGeom prst="roundRect">
            <a:avLst>
              <a:gd name="adj" fmla="val 3208"/>
            </a:avLst>
          </a:prstGeom>
          <a:solidFill>
            <a:srgbClr val="990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2"/>
          </a:p>
        </p:txBody>
      </p:sp>
      <p:sp>
        <p:nvSpPr>
          <p:cNvPr id="34" name="四角形: 角を丸くする 33">
            <a:extLst>
              <a:ext uri="{FF2B5EF4-FFF2-40B4-BE49-F238E27FC236}">
                <a16:creationId xmlns:a16="http://schemas.microsoft.com/office/drawing/2014/main" id="{80B4855B-30F0-8F4B-6B5F-453C4FF6D079}"/>
              </a:ext>
            </a:extLst>
          </p:cNvPr>
          <p:cNvSpPr/>
          <p:nvPr/>
        </p:nvSpPr>
        <p:spPr>
          <a:xfrm>
            <a:off x="14562578" y="5387864"/>
            <a:ext cx="21249841" cy="22607803"/>
          </a:xfrm>
          <a:prstGeom prst="roundRect">
            <a:avLst>
              <a:gd name="adj" fmla="val 1054"/>
            </a:avLst>
          </a:prstGeom>
          <a:solidFill>
            <a:srgbClr val="990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2"/>
          </a:p>
        </p:txBody>
      </p:sp>
      <p:sp>
        <p:nvSpPr>
          <p:cNvPr id="35" name="四角形: 角を丸くする 34">
            <a:extLst>
              <a:ext uri="{FF2B5EF4-FFF2-40B4-BE49-F238E27FC236}">
                <a16:creationId xmlns:a16="http://schemas.microsoft.com/office/drawing/2014/main" id="{DB51BFD5-D262-9606-6425-7EF375A0298C}"/>
              </a:ext>
            </a:extLst>
          </p:cNvPr>
          <p:cNvSpPr/>
          <p:nvPr/>
        </p:nvSpPr>
        <p:spPr>
          <a:xfrm>
            <a:off x="36210879" y="16929596"/>
            <a:ext cx="13854244" cy="7430252"/>
          </a:xfrm>
          <a:prstGeom prst="roundRect">
            <a:avLst>
              <a:gd name="adj" fmla="val 3208"/>
            </a:avLst>
          </a:prstGeom>
          <a:solidFill>
            <a:srgbClr val="990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2"/>
          </a:p>
        </p:txBody>
      </p:sp>
      <p:sp>
        <p:nvSpPr>
          <p:cNvPr id="36" name="四角形: 角を丸くする 35">
            <a:extLst>
              <a:ext uri="{FF2B5EF4-FFF2-40B4-BE49-F238E27FC236}">
                <a16:creationId xmlns:a16="http://schemas.microsoft.com/office/drawing/2014/main" id="{F35CD00D-CB65-931F-781D-92DD7B14B35E}"/>
              </a:ext>
            </a:extLst>
          </p:cNvPr>
          <p:cNvSpPr/>
          <p:nvPr/>
        </p:nvSpPr>
        <p:spPr>
          <a:xfrm>
            <a:off x="36201843" y="5388736"/>
            <a:ext cx="13854244" cy="11122694"/>
          </a:xfrm>
          <a:prstGeom prst="roundRect">
            <a:avLst>
              <a:gd name="adj" fmla="val 3208"/>
            </a:avLst>
          </a:prstGeom>
          <a:solidFill>
            <a:srgbClr val="990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2"/>
          </a:p>
        </p:txBody>
      </p:sp>
      <p:sp>
        <p:nvSpPr>
          <p:cNvPr id="2" name="四角形: 角を丸くする 1">
            <a:extLst>
              <a:ext uri="{FF2B5EF4-FFF2-40B4-BE49-F238E27FC236}">
                <a16:creationId xmlns:a16="http://schemas.microsoft.com/office/drawing/2014/main" id="{5D18FE4C-9EDA-483F-9CA9-50E28729153F}"/>
              </a:ext>
            </a:extLst>
          </p:cNvPr>
          <p:cNvSpPr/>
          <p:nvPr/>
        </p:nvSpPr>
        <p:spPr>
          <a:xfrm>
            <a:off x="579527" y="647673"/>
            <a:ext cx="5975222" cy="4132671"/>
          </a:xfrm>
          <a:prstGeom prst="roundRect">
            <a:avLst>
              <a:gd name="adj" fmla="val 34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AFD56137-70E9-0F00-6C44-959E8DF1C7EC}"/>
              </a:ext>
            </a:extLst>
          </p:cNvPr>
          <p:cNvSpPr txBox="1"/>
          <p:nvPr/>
        </p:nvSpPr>
        <p:spPr>
          <a:xfrm>
            <a:off x="1031342" y="2854036"/>
            <a:ext cx="5060764" cy="1323439"/>
          </a:xfrm>
          <a:prstGeom prst="rect">
            <a:avLst/>
          </a:prstGeom>
          <a:solidFill>
            <a:schemeClr val="bg1"/>
          </a:solidFill>
          <a:ln>
            <a:noFill/>
          </a:ln>
        </p:spPr>
        <p:txBody>
          <a:bodyPr wrap="square" rtlCol="0">
            <a:spAutoFit/>
          </a:bodyPr>
          <a:lstStyle/>
          <a:p>
            <a:pPr algn="ctr"/>
            <a:r>
              <a:rPr kumimoji="1" lang="ja-JP" altLang="en-US" sz="8000" dirty="0">
                <a:latin typeface="BIZ UDPゴシック" panose="020B0400000000000000" pitchFamily="50" charset="-128"/>
                <a:ea typeface="BIZ UDPゴシック" panose="020B0400000000000000" pitchFamily="50" charset="-128"/>
              </a:rPr>
              <a:t>演題番号</a:t>
            </a:r>
            <a:endParaRPr kumimoji="1" lang="en-US" altLang="ja-JP" sz="8000" dirty="0">
              <a:latin typeface="BIZ UDPゴシック" panose="020B0400000000000000" pitchFamily="50" charset="-128"/>
              <a:ea typeface="BIZ UDPゴシック" panose="020B0400000000000000" pitchFamily="50" charset="-128"/>
            </a:endParaRPr>
          </a:p>
        </p:txBody>
      </p:sp>
      <p:pic>
        <p:nvPicPr>
          <p:cNvPr id="5" name="図 4" descr="ダイアグラム&#10;&#10;AI 生成コンテンツは誤りを含む可能性があります。">
            <a:extLst>
              <a:ext uri="{FF2B5EF4-FFF2-40B4-BE49-F238E27FC236}">
                <a16:creationId xmlns:a16="http://schemas.microsoft.com/office/drawing/2014/main" id="{7F59A03F-6E95-D4C5-9ADE-E9C27189B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275" y="646999"/>
            <a:ext cx="5962899" cy="1788870"/>
          </a:xfrm>
          <a:prstGeom prst="rect">
            <a:avLst/>
          </a:prstGeom>
        </p:spPr>
      </p:pic>
      <p:sp>
        <p:nvSpPr>
          <p:cNvPr id="6" name="テキスト ボックス 5">
            <a:extLst>
              <a:ext uri="{FF2B5EF4-FFF2-40B4-BE49-F238E27FC236}">
                <a16:creationId xmlns:a16="http://schemas.microsoft.com/office/drawing/2014/main" id="{38087511-B708-6351-C902-484B67C1FFAF}"/>
              </a:ext>
            </a:extLst>
          </p:cNvPr>
          <p:cNvSpPr txBox="1"/>
          <p:nvPr/>
        </p:nvSpPr>
        <p:spPr>
          <a:xfrm>
            <a:off x="5174115" y="5464740"/>
            <a:ext cx="4157600" cy="1446550"/>
          </a:xfrm>
          <a:prstGeom prst="rect">
            <a:avLst/>
          </a:prstGeom>
          <a:noFill/>
          <a:ln>
            <a:noFill/>
          </a:ln>
        </p:spPr>
        <p:txBody>
          <a:bodyPr wrap="square" rtlCol="0">
            <a:spAutoFit/>
          </a:bodyPr>
          <a:lstStyle/>
          <a:p>
            <a:pPr algn="ctr"/>
            <a:r>
              <a:rPr kumimoji="1" lang="ja-JP" altLang="en-US" sz="8800" dirty="0">
                <a:solidFill>
                  <a:schemeClr val="bg1"/>
                </a:solidFill>
                <a:latin typeface="BIZ UDPゴシック" panose="020B0400000000000000" pitchFamily="50" charset="-128"/>
                <a:ea typeface="BIZ UDPゴシック" panose="020B0400000000000000" pitchFamily="50" charset="-128"/>
              </a:rPr>
              <a:t>背景</a:t>
            </a:r>
          </a:p>
        </p:txBody>
      </p:sp>
      <p:sp>
        <p:nvSpPr>
          <p:cNvPr id="8" name="テキスト ボックス 7">
            <a:extLst>
              <a:ext uri="{FF2B5EF4-FFF2-40B4-BE49-F238E27FC236}">
                <a16:creationId xmlns:a16="http://schemas.microsoft.com/office/drawing/2014/main" id="{3F5D51F2-C97E-F2FA-FD99-15457F449559}"/>
              </a:ext>
            </a:extLst>
          </p:cNvPr>
          <p:cNvSpPr txBox="1"/>
          <p:nvPr/>
        </p:nvSpPr>
        <p:spPr>
          <a:xfrm>
            <a:off x="5174115" y="16929597"/>
            <a:ext cx="4157600" cy="1446550"/>
          </a:xfrm>
          <a:prstGeom prst="rect">
            <a:avLst/>
          </a:prstGeom>
          <a:noFill/>
          <a:ln>
            <a:noFill/>
          </a:ln>
        </p:spPr>
        <p:txBody>
          <a:bodyPr wrap="square" rtlCol="0">
            <a:spAutoFit/>
          </a:bodyPr>
          <a:lstStyle/>
          <a:p>
            <a:pPr algn="ctr"/>
            <a:r>
              <a:rPr kumimoji="1" lang="ja-JP" altLang="en-US" sz="8800" dirty="0">
                <a:solidFill>
                  <a:schemeClr val="bg1"/>
                </a:solidFill>
                <a:latin typeface="BIZ UDPゴシック" panose="020B0400000000000000" pitchFamily="50" charset="-128"/>
                <a:ea typeface="BIZ UDPゴシック" panose="020B0400000000000000" pitchFamily="50" charset="-128"/>
              </a:rPr>
              <a:t>方法</a:t>
            </a:r>
          </a:p>
        </p:txBody>
      </p:sp>
      <p:sp>
        <p:nvSpPr>
          <p:cNvPr id="9" name="テキスト ボックス 8">
            <a:extLst>
              <a:ext uri="{FF2B5EF4-FFF2-40B4-BE49-F238E27FC236}">
                <a16:creationId xmlns:a16="http://schemas.microsoft.com/office/drawing/2014/main" id="{83D15A59-EE23-F3B5-3D4F-757052CE4B75}"/>
              </a:ext>
            </a:extLst>
          </p:cNvPr>
          <p:cNvSpPr txBox="1"/>
          <p:nvPr/>
        </p:nvSpPr>
        <p:spPr>
          <a:xfrm>
            <a:off x="23108698" y="5464740"/>
            <a:ext cx="4157600" cy="1446550"/>
          </a:xfrm>
          <a:prstGeom prst="rect">
            <a:avLst/>
          </a:prstGeom>
          <a:noFill/>
          <a:ln>
            <a:noFill/>
          </a:ln>
        </p:spPr>
        <p:txBody>
          <a:bodyPr wrap="square" rtlCol="0">
            <a:spAutoFit/>
          </a:bodyPr>
          <a:lstStyle/>
          <a:p>
            <a:pPr algn="ctr"/>
            <a:r>
              <a:rPr kumimoji="1" lang="ja-JP" altLang="en-US" sz="8800" dirty="0">
                <a:solidFill>
                  <a:schemeClr val="bg1"/>
                </a:solidFill>
                <a:latin typeface="BIZ UDPゴシック" panose="020B0400000000000000" pitchFamily="50" charset="-128"/>
                <a:ea typeface="BIZ UDPゴシック" panose="020B0400000000000000" pitchFamily="50" charset="-128"/>
              </a:rPr>
              <a:t>結果</a:t>
            </a:r>
          </a:p>
        </p:txBody>
      </p:sp>
      <p:sp>
        <p:nvSpPr>
          <p:cNvPr id="10" name="テキスト ボックス 9">
            <a:extLst>
              <a:ext uri="{FF2B5EF4-FFF2-40B4-BE49-F238E27FC236}">
                <a16:creationId xmlns:a16="http://schemas.microsoft.com/office/drawing/2014/main" id="{7E6839B3-F72C-B95D-6D5A-32B83638F4F8}"/>
              </a:ext>
            </a:extLst>
          </p:cNvPr>
          <p:cNvSpPr txBox="1"/>
          <p:nvPr/>
        </p:nvSpPr>
        <p:spPr>
          <a:xfrm>
            <a:off x="41050165" y="5464740"/>
            <a:ext cx="4157600" cy="1446550"/>
          </a:xfrm>
          <a:prstGeom prst="rect">
            <a:avLst/>
          </a:prstGeom>
          <a:noFill/>
          <a:ln>
            <a:noFill/>
          </a:ln>
        </p:spPr>
        <p:txBody>
          <a:bodyPr wrap="square" rtlCol="0">
            <a:spAutoFit/>
          </a:bodyPr>
          <a:lstStyle/>
          <a:p>
            <a:pPr algn="ctr"/>
            <a:r>
              <a:rPr kumimoji="1" lang="ja-JP" altLang="en-US" sz="8800" dirty="0">
                <a:solidFill>
                  <a:schemeClr val="bg1"/>
                </a:solidFill>
                <a:latin typeface="BIZ UDPゴシック" panose="020B0400000000000000" pitchFamily="50" charset="-128"/>
                <a:ea typeface="BIZ UDPゴシック" panose="020B0400000000000000" pitchFamily="50" charset="-128"/>
              </a:rPr>
              <a:t>考察</a:t>
            </a:r>
          </a:p>
        </p:txBody>
      </p:sp>
      <p:sp>
        <p:nvSpPr>
          <p:cNvPr id="11" name="テキスト ボックス 10">
            <a:extLst>
              <a:ext uri="{FF2B5EF4-FFF2-40B4-BE49-F238E27FC236}">
                <a16:creationId xmlns:a16="http://schemas.microsoft.com/office/drawing/2014/main" id="{8EE49BD1-B200-BB2A-3619-30AF53530A34}"/>
              </a:ext>
            </a:extLst>
          </p:cNvPr>
          <p:cNvSpPr txBox="1"/>
          <p:nvPr/>
        </p:nvSpPr>
        <p:spPr>
          <a:xfrm>
            <a:off x="41050165" y="16929597"/>
            <a:ext cx="4157600" cy="1446550"/>
          </a:xfrm>
          <a:prstGeom prst="rect">
            <a:avLst/>
          </a:prstGeom>
          <a:noFill/>
          <a:ln>
            <a:noFill/>
          </a:ln>
        </p:spPr>
        <p:txBody>
          <a:bodyPr wrap="square" rtlCol="0">
            <a:spAutoFit/>
          </a:bodyPr>
          <a:lstStyle/>
          <a:p>
            <a:pPr algn="ctr"/>
            <a:r>
              <a:rPr kumimoji="1" lang="ja-JP" altLang="en-US" sz="8800" dirty="0">
                <a:solidFill>
                  <a:schemeClr val="bg1"/>
                </a:solidFill>
                <a:latin typeface="BIZ UDPゴシック" panose="020B0400000000000000" pitchFamily="50" charset="-128"/>
                <a:ea typeface="BIZ UDPゴシック" panose="020B0400000000000000" pitchFamily="50" charset="-128"/>
              </a:rPr>
              <a:t>結論</a:t>
            </a:r>
          </a:p>
        </p:txBody>
      </p:sp>
      <p:sp>
        <p:nvSpPr>
          <p:cNvPr id="24" name="テキスト ボックス 23">
            <a:extLst>
              <a:ext uri="{FF2B5EF4-FFF2-40B4-BE49-F238E27FC236}">
                <a16:creationId xmlns:a16="http://schemas.microsoft.com/office/drawing/2014/main" id="{4EE40489-C3EE-0667-CC06-95BF5BD1C2AA}"/>
              </a:ext>
            </a:extLst>
          </p:cNvPr>
          <p:cNvSpPr txBox="1"/>
          <p:nvPr/>
        </p:nvSpPr>
        <p:spPr>
          <a:xfrm>
            <a:off x="23558102" y="26247531"/>
            <a:ext cx="11932339" cy="1323439"/>
          </a:xfrm>
          <a:prstGeom prst="rect">
            <a:avLst/>
          </a:prstGeom>
          <a:solidFill>
            <a:schemeClr val="bg1">
              <a:alpha val="70000"/>
            </a:schemeClr>
          </a:solidFill>
        </p:spPr>
        <p:txBody>
          <a:bodyPr wrap="square" rtlCol="0">
            <a:spAutoFit/>
          </a:bodyPr>
          <a:lstStyle/>
          <a:p>
            <a:pPr algn="ctr"/>
            <a:r>
              <a:rPr kumimoji="1" lang="en-US" altLang="ja-JP" sz="8000" dirty="0">
                <a:latin typeface="BIZ UDPゴシック" panose="020B0400000000000000" pitchFamily="50" charset="-128"/>
                <a:ea typeface="BIZ UDPゴシック" panose="020B0400000000000000" pitchFamily="50" charset="-128"/>
              </a:rPr>
              <a:t>COI</a:t>
            </a:r>
            <a:r>
              <a:rPr kumimoji="1" lang="ja-JP" altLang="en-US" sz="8000" dirty="0">
                <a:latin typeface="BIZ UDPゴシック" panose="020B0400000000000000" pitchFamily="50" charset="-128"/>
                <a:ea typeface="BIZ UDPゴシック" panose="020B0400000000000000" pitchFamily="50" charset="-128"/>
              </a:rPr>
              <a:t>がないときの例　▶</a:t>
            </a:r>
            <a:endParaRPr kumimoji="1" lang="en-US" altLang="ja-JP" sz="8000"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C7A97D8D-2216-F971-A8AA-FC6CDD2A3905}"/>
              </a:ext>
            </a:extLst>
          </p:cNvPr>
          <p:cNvSpPr txBox="1"/>
          <p:nvPr/>
        </p:nvSpPr>
        <p:spPr>
          <a:xfrm>
            <a:off x="13530372" y="13237154"/>
            <a:ext cx="23243641" cy="3785652"/>
          </a:xfrm>
          <a:prstGeom prst="rect">
            <a:avLst/>
          </a:prstGeom>
          <a:solidFill>
            <a:schemeClr val="bg1">
              <a:alpha val="71000"/>
            </a:schemeClr>
          </a:solidFill>
        </p:spPr>
        <p:txBody>
          <a:bodyPr wrap="square" rtlCol="0">
            <a:spAutoFit/>
          </a:bodyPr>
          <a:lstStyle/>
          <a:p>
            <a:pPr algn="ctr"/>
            <a:r>
              <a:rPr kumimoji="1" lang="ja-JP" altLang="en-US" sz="12000" dirty="0">
                <a:latin typeface="BIZ UDPゴシック" panose="020B0400000000000000" pitchFamily="50" charset="-128"/>
                <a:ea typeface="BIZ UDPゴシック" panose="020B0400000000000000" pitchFamily="50" charset="-128"/>
              </a:rPr>
              <a:t>枠の大きさ・配置などは</a:t>
            </a:r>
            <a:endParaRPr kumimoji="1" lang="en-US" altLang="ja-JP" sz="12000" dirty="0">
              <a:latin typeface="BIZ UDPゴシック" panose="020B0400000000000000" pitchFamily="50" charset="-128"/>
              <a:ea typeface="BIZ UDPゴシック" panose="020B0400000000000000" pitchFamily="50" charset="-128"/>
            </a:endParaRPr>
          </a:p>
          <a:p>
            <a:pPr algn="ctr"/>
            <a:r>
              <a:rPr kumimoji="1" lang="ja-JP" altLang="en-US" sz="12000" dirty="0">
                <a:latin typeface="BIZ UDPゴシック" panose="020B0400000000000000" pitchFamily="50" charset="-128"/>
                <a:ea typeface="BIZ UDPゴシック" panose="020B0400000000000000" pitchFamily="50" charset="-128"/>
              </a:rPr>
              <a:t>自由に変更してご利用下さい</a:t>
            </a:r>
            <a:endParaRPr kumimoji="1" lang="en-US" altLang="ja-JP" sz="12000" dirty="0">
              <a:latin typeface="BIZ UDPゴシック" panose="020B0400000000000000" pitchFamily="50" charset="-128"/>
              <a:ea typeface="BIZ UDPゴシック" panose="020B0400000000000000" pitchFamily="50" charset="-128"/>
            </a:endParaRPr>
          </a:p>
        </p:txBody>
      </p:sp>
      <p:grpSp>
        <p:nvGrpSpPr>
          <p:cNvPr id="12" name="グループ化 11">
            <a:extLst>
              <a:ext uri="{FF2B5EF4-FFF2-40B4-BE49-F238E27FC236}">
                <a16:creationId xmlns:a16="http://schemas.microsoft.com/office/drawing/2014/main" id="{C4CA6C09-DBE7-F474-5D35-838D87B64A5D}"/>
              </a:ext>
            </a:extLst>
          </p:cNvPr>
          <p:cNvGrpSpPr/>
          <p:nvPr/>
        </p:nvGrpSpPr>
        <p:grpSpPr>
          <a:xfrm>
            <a:off x="36210879" y="24535009"/>
            <a:ext cx="13942573" cy="3412407"/>
            <a:chOff x="36210879" y="25482576"/>
            <a:chExt cx="13942573" cy="1904874"/>
          </a:xfrm>
        </p:grpSpPr>
        <p:sp>
          <p:nvSpPr>
            <p:cNvPr id="13" name="Rectangle 2">
              <a:extLst>
                <a:ext uri="{FF2B5EF4-FFF2-40B4-BE49-F238E27FC236}">
                  <a16:creationId xmlns:a16="http://schemas.microsoft.com/office/drawing/2014/main" id="{C3C95207-3D0E-1293-016C-59207307DBB0}"/>
                </a:ext>
              </a:extLst>
            </p:cNvPr>
            <p:cNvSpPr>
              <a:spLocks noChangeArrowheads="1"/>
            </p:cNvSpPr>
            <p:nvPr/>
          </p:nvSpPr>
          <p:spPr bwMode="auto">
            <a:xfrm>
              <a:off x="37755537" y="25693822"/>
              <a:ext cx="10764928" cy="529115"/>
            </a:xfrm>
            <a:prstGeom prst="rect">
              <a:avLst/>
            </a:prstGeom>
            <a:solidFill>
              <a:schemeClr val="bg1"/>
            </a:solidFill>
            <a:ln w="25400">
              <a:solidFill>
                <a:schemeClr val="tx1"/>
              </a:solidFill>
              <a:miter lim="800000"/>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lgn="ctr" eaLnBrk="1" hangingPunct="1">
                <a:spcBef>
                  <a:spcPct val="0"/>
                </a:spcBef>
                <a:buFontTx/>
                <a:buNone/>
              </a:pPr>
              <a:r>
                <a:rPr lang="ja-JP" altLang="en-US" sz="2800" b="1" dirty="0">
                  <a:latin typeface="BIZ UDPゴシック" panose="020B0400000000000000" pitchFamily="50" charset="-128"/>
                  <a:ea typeface="BIZ UDPゴシック" panose="020B0400000000000000" pitchFamily="50" charset="-128"/>
                </a:rPr>
                <a:t>第</a:t>
              </a:r>
              <a:r>
                <a:rPr lang="en-US" altLang="ja-JP" sz="2800" b="1" dirty="0">
                  <a:latin typeface="BIZ UDPゴシック" panose="020B0400000000000000" pitchFamily="50" charset="-128"/>
                  <a:ea typeface="BIZ UDPゴシック" panose="020B0400000000000000" pitchFamily="50" charset="-128"/>
                </a:rPr>
                <a:t>23</a:t>
              </a:r>
              <a:r>
                <a:rPr lang="ja-JP" altLang="en-US" sz="2800" b="1" dirty="0">
                  <a:latin typeface="BIZ UDPゴシック" panose="020B0400000000000000" pitchFamily="50" charset="-128"/>
                  <a:ea typeface="BIZ UDPゴシック" panose="020B0400000000000000" pitchFamily="50" charset="-128"/>
                </a:rPr>
                <a:t>回日本神経理学療法学会学術大会 筆頭発表者のＣＯ Ｉ 開示</a:t>
              </a:r>
              <a:endParaRPr lang="ja-JP" altLang="en-US" sz="2800" b="1" i="1"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EC2B24A1-9436-DDDB-91D3-E0A81EF3DE77}"/>
                </a:ext>
              </a:extLst>
            </p:cNvPr>
            <p:cNvSpPr>
              <a:spLocks noChangeArrowheads="1"/>
            </p:cNvSpPr>
            <p:nvPr/>
          </p:nvSpPr>
          <p:spPr bwMode="auto">
            <a:xfrm>
              <a:off x="36476069" y="26496697"/>
              <a:ext cx="7262732" cy="773132"/>
            </a:xfrm>
            <a:prstGeom prst="rect">
              <a:avLst/>
            </a:prstGeom>
            <a:noFill/>
            <a:ln w="9525">
              <a:noFill/>
              <a:miter lim="800000"/>
              <a:headEnd/>
              <a:tailEnd/>
            </a:ln>
          </p:spPr>
          <p:txBody>
            <a:bodyPr wrap="square">
              <a:spAutoFit/>
            </a:bodyPr>
            <a:lstStyle/>
            <a:p>
              <a:pPr eaLnBrk="1" hangingPunct="1">
                <a:defRPr/>
              </a:pPr>
              <a:r>
                <a:rPr kumimoji="0" lang="ja-JP" altLang="en-US" sz="2800" b="1" dirty="0">
                  <a:latin typeface="BIZ UDPゴシック" panose="020B0400000000000000" pitchFamily="50" charset="-128"/>
                  <a:ea typeface="BIZ UDPゴシック" panose="020B0400000000000000" pitchFamily="50" charset="-128"/>
                </a:rPr>
                <a:t>演題名：□□□□□□□□□□□□□□□□ </a:t>
              </a:r>
              <a:endParaRPr kumimoji="0" lang="en-US" altLang="ja-JP" sz="2800" b="1" dirty="0">
                <a:latin typeface="BIZ UDPゴシック" panose="020B0400000000000000" pitchFamily="50" charset="-128"/>
                <a:ea typeface="BIZ UDPゴシック" panose="020B0400000000000000" pitchFamily="50" charset="-128"/>
              </a:endParaRPr>
            </a:p>
            <a:p>
              <a:pPr eaLnBrk="1" hangingPunct="1">
                <a:defRPr/>
              </a:pPr>
              <a:r>
                <a:rPr kumimoji="0" lang="ja-JP" altLang="en-US" sz="2800" b="1" dirty="0">
                  <a:latin typeface="BIZ UDPゴシック" panose="020B0400000000000000" pitchFamily="50" charset="-128"/>
                  <a:ea typeface="BIZ UDPゴシック" panose="020B0400000000000000" pitchFamily="50" charset="-128"/>
                </a:rPr>
                <a:t>○筆頭演者名　共著者名　</a:t>
              </a:r>
            </a:p>
            <a:p>
              <a:pPr eaLnBrk="1" hangingPunct="1">
                <a:defRPr/>
              </a:pPr>
              <a:r>
                <a:rPr kumimoji="0" lang="ja-JP" altLang="en-US" sz="2800" b="1" dirty="0">
                  <a:latin typeface="BIZ UDPゴシック" panose="020B0400000000000000" pitchFamily="50" charset="-128"/>
                  <a:ea typeface="BIZ UDPゴシック" panose="020B0400000000000000" pitchFamily="50" charset="-128"/>
                </a:rPr>
                <a:t>   所属名</a:t>
              </a:r>
            </a:p>
          </p:txBody>
        </p:sp>
        <p:sp>
          <p:nvSpPr>
            <p:cNvPr id="18" name="Rectangle 3">
              <a:extLst>
                <a:ext uri="{FF2B5EF4-FFF2-40B4-BE49-F238E27FC236}">
                  <a16:creationId xmlns:a16="http://schemas.microsoft.com/office/drawing/2014/main" id="{527004BD-5822-7592-41CF-CB7E53F6F7EB}"/>
                </a:ext>
              </a:extLst>
            </p:cNvPr>
            <p:cNvSpPr>
              <a:spLocks noChangeArrowheads="1"/>
            </p:cNvSpPr>
            <p:nvPr/>
          </p:nvSpPr>
          <p:spPr bwMode="auto">
            <a:xfrm>
              <a:off x="43395344" y="26438540"/>
              <a:ext cx="6758108" cy="57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ja-JP" altLang="en-US" sz="2800" b="1" dirty="0">
                  <a:latin typeface="BIZ UDPゴシック" panose="020B0400000000000000" pitchFamily="50" charset="-128"/>
                  <a:ea typeface="BIZ UDPゴシック" panose="020B0400000000000000" pitchFamily="50" charset="-128"/>
                </a:rPr>
                <a:t>演題発表に関連し、開示すべき</a:t>
              </a:r>
              <a:endParaRPr lang="en-US" altLang="ja-JP" sz="2800" b="1" dirty="0">
                <a:latin typeface="BIZ UDPゴシック" panose="020B0400000000000000" pitchFamily="50" charset="-128"/>
                <a:ea typeface="BIZ UDPゴシック" panose="020B0400000000000000" pitchFamily="50" charset="-128"/>
              </a:endParaRPr>
            </a:p>
            <a:p>
              <a:pPr algn="ctr" eaLnBrk="1" hangingPunct="1">
                <a:lnSpc>
                  <a:spcPct val="150000"/>
                </a:lnSpc>
                <a:spcBef>
                  <a:spcPct val="0"/>
                </a:spcBef>
                <a:buFontTx/>
                <a:buNone/>
              </a:pPr>
              <a:r>
                <a:rPr lang="en-US" altLang="ja-JP" sz="2800" b="1" dirty="0">
                  <a:latin typeface="BIZ UDPゴシック" panose="020B0400000000000000" pitchFamily="50" charset="-128"/>
                  <a:ea typeface="BIZ UDPゴシック" panose="020B0400000000000000" pitchFamily="50" charset="-128"/>
                </a:rPr>
                <a:t>CO I </a:t>
              </a:r>
              <a:r>
                <a:rPr lang="ja-JP" altLang="en-US" sz="2800" b="1" dirty="0">
                  <a:latin typeface="BIZ UDPゴシック" panose="020B0400000000000000" pitchFamily="50" charset="-128"/>
                  <a:ea typeface="BIZ UDPゴシック" panose="020B0400000000000000" pitchFamily="50" charset="-128"/>
                </a:rPr>
                <a:t>関係にある企業等はありません。</a:t>
              </a:r>
            </a:p>
          </p:txBody>
        </p:sp>
        <p:sp>
          <p:nvSpPr>
            <p:cNvPr id="19" name="四角形: 角を丸くする 18">
              <a:extLst>
                <a:ext uri="{FF2B5EF4-FFF2-40B4-BE49-F238E27FC236}">
                  <a16:creationId xmlns:a16="http://schemas.microsoft.com/office/drawing/2014/main" id="{2F317304-0E9C-EBC2-A51A-1A283E38DA4D}"/>
                </a:ext>
              </a:extLst>
            </p:cNvPr>
            <p:cNvSpPr/>
            <p:nvPr/>
          </p:nvSpPr>
          <p:spPr>
            <a:xfrm>
              <a:off x="36210879" y="25482576"/>
              <a:ext cx="13845208" cy="1904874"/>
            </a:xfrm>
            <a:prstGeom prst="roundRect">
              <a:avLst>
                <a:gd name="adj" fmla="val 3208"/>
              </a:avLst>
            </a:prstGeom>
            <a:noFill/>
            <a:ln w="381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grpSp>
    </p:spTree>
    <p:extLst>
      <p:ext uri="{BB962C8B-B14F-4D97-AF65-F5344CB8AC3E}">
        <p14:creationId xmlns:p14="http://schemas.microsoft.com/office/powerpoint/2010/main" val="15174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52903358-33FA-ABD1-A739-FDF14CDC92B7}"/>
              </a:ext>
            </a:extLst>
          </p:cNvPr>
          <p:cNvSpPr/>
          <p:nvPr/>
        </p:nvSpPr>
        <p:spPr>
          <a:xfrm>
            <a:off x="325793" y="372958"/>
            <a:ext cx="49790459" cy="4642820"/>
          </a:xfrm>
          <a:prstGeom prst="roundRect">
            <a:avLst>
              <a:gd name="adj" fmla="val 7193"/>
            </a:avLst>
          </a:prstGeom>
          <a:solidFill>
            <a:srgbClr val="A500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2"/>
          </a:p>
        </p:txBody>
      </p:sp>
      <p:sp>
        <p:nvSpPr>
          <p:cNvPr id="7" name="テキスト ボックス 6">
            <a:extLst>
              <a:ext uri="{FF2B5EF4-FFF2-40B4-BE49-F238E27FC236}">
                <a16:creationId xmlns:a16="http://schemas.microsoft.com/office/drawing/2014/main" id="{24D96EB0-2F40-6D78-EC8C-426555AAF50D}"/>
              </a:ext>
            </a:extLst>
          </p:cNvPr>
          <p:cNvSpPr txBox="1"/>
          <p:nvPr/>
        </p:nvSpPr>
        <p:spPr>
          <a:xfrm>
            <a:off x="7634127" y="647673"/>
            <a:ext cx="41800165" cy="1941491"/>
          </a:xfrm>
          <a:prstGeom prst="rect">
            <a:avLst/>
          </a:prstGeom>
          <a:noFill/>
          <a:ln>
            <a:noFill/>
          </a:ln>
        </p:spPr>
        <p:txBody>
          <a:bodyPr wrap="square" rtlCol="0">
            <a:spAutoFit/>
          </a:bodyPr>
          <a:lstStyle/>
          <a:p>
            <a:r>
              <a:rPr kumimoji="1" lang="ja-JP" altLang="en-US" sz="12016" dirty="0">
                <a:solidFill>
                  <a:schemeClr val="bg1"/>
                </a:solidFill>
                <a:latin typeface="BIZ UDPゴシック" panose="020B0400000000000000" pitchFamily="50" charset="-128"/>
                <a:ea typeface="BIZ UDPゴシック" panose="020B0400000000000000" pitchFamily="50" charset="-128"/>
              </a:rPr>
              <a:t>タイトル：〇〇〇〇〇〇〇〇〇〇〇〇〇〇〇〇〇〇〇〇〇〇〇</a:t>
            </a:r>
          </a:p>
        </p:txBody>
      </p:sp>
      <p:sp>
        <p:nvSpPr>
          <p:cNvPr id="15" name="テキスト ボックス 14">
            <a:extLst>
              <a:ext uri="{FF2B5EF4-FFF2-40B4-BE49-F238E27FC236}">
                <a16:creationId xmlns:a16="http://schemas.microsoft.com/office/drawing/2014/main" id="{78C912D7-CDE0-C5C0-894A-2CCEA84415E1}"/>
              </a:ext>
            </a:extLst>
          </p:cNvPr>
          <p:cNvSpPr txBox="1"/>
          <p:nvPr/>
        </p:nvSpPr>
        <p:spPr>
          <a:xfrm>
            <a:off x="7634125" y="2797252"/>
            <a:ext cx="41800165" cy="862885"/>
          </a:xfrm>
          <a:prstGeom prst="rect">
            <a:avLst/>
          </a:prstGeom>
          <a:noFill/>
          <a:ln>
            <a:noFill/>
          </a:ln>
        </p:spPr>
        <p:txBody>
          <a:bodyPr wrap="square" rtlCol="0">
            <a:spAutoFit/>
          </a:bodyPr>
          <a:lstStyle/>
          <a:p>
            <a:r>
              <a:rPr kumimoji="1" lang="ja-JP" altLang="en-US" sz="5007" dirty="0">
                <a:solidFill>
                  <a:schemeClr val="bg1"/>
                </a:solidFill>
                <a:latin typeface="BIZ UDPゴシック" panose="020B0400000000000000" pitchFamily="50" charset="-128"/>
                <a:ea typeface="BIZ UDPゴシック" panose="020B0400000000000000" pitchFamily="50" charset="-128"/>
              </a:rPr>
              <a:t>演者名：〇〇〇〇〇〇〇〇〇〇〇〇〇〇〇〇〇〇〇〇〇〇〇〇〇〇〇〇〇〇〇〇〇〇〇〇〇〇〇〇〇〇〇〇〇〇〇〇〇〇〇〇〇〇〇〇〇〇〇〇〇</a:t>
            </a:r>
          </a:p>
        </p:txBody>
      </p:sp>
      <p:sp>
        <p:nvSpPr>
          <p:cNvPr id="16" name="テキスト ボックス 15">
            <a:extLst>
              <a:ext uri="{FF2B5EF4-FFF2-40B4-BE49-F238E27FC236}">
                <a16:creationId xmlns:a16="http://schemas.microsoft.com/office/drawing/2014/main" id="{BAF2E02A-0D9C-2C80-1393-4F10223972B2}"/>
              </a:ext>
            </a:extLst>
          </p:cNvPr>
          <p:cNvSpPr txBox="1"/>
          <p:nvPr/>
        </p:nvSpPr>
        <p:spPr>
          <a:xfrm>
            <a:off x="7634127" y="3833613"/>
            <a:ext cx="41800163" cy="862885"/>
          </a:xfrm>
          <a:prstGeom prst="rect">
            <a:avLst/>
          </a:prstGeom>
          <a:noFill/>
          <a:ln>
            <a:noFill/>
          </a:ln>
        </p:spPr>
        <p:txBody>
          <a:bodyPr wrap="square" rtlCol="0">
            <a:spAutoFit/>
          </a:bodyPr>
          <a:lstStyle/>
          <a:p>
            <a:r>
              <a:rPr kumimoji="1" lang="ja-JP" altLang="en-US" sz="5007" dirty="0">
                <a:solidFill>
                  <a:schemeClr val="bg1"/>
                </a:solidFill>
                <a:latin typeface="BIZ UDPゴシック" panose="020B0400000000000000" pitchFamily="50" charset="-128"/>
                <a:ea typeface="BIZ UDPゴシック" panose="020B0400000000000000" pitchFamily="50" charset="-128"/>
              </a:rPr>
              <a:t>所属：〇〇〇〇〇〇〇〇〇〇〇〇〇〇〇〇〇〇〇〇〇〇〇〇〇〇〇〇〇〇〇〇〇〇〇〇〇〇〇〇〇〇〇〇〇〇〇〇〇〇〇〇〇〇〇〇〇〇〇〇〇〇</a:t>
            </a:r>
          </a:p>
        </p:txBody>
      </p:sp>
      <p:sp>
        <p:nvSpPr>
          <p:cNvPr id="31" name="四角形: 角を丸くする 30">
            <a:extLst>
              <a:ext uri="{FF2B5EF4-FFF2-40B4-BE49-F238E27FC236}">
                <a16:creationId xmlns:a16="http://schemas.microsoft.com/office/drawing/2014/main" id="{F7335A3A-8C16-ADC9-F4B5-BFFDC15CEB03}"/>
              </a:ext>
            </a:extLst>
          </p:cNvPr>
          <p:cNvSpPr/>
          <p:nvPr/>
        </p:nvSpPr>
        <p:spPr>
          <a:xfrm>
            <a:off x="334828" y="16929597"/>
            <a:ext cx="13854244" cy="11122694"/>
          </a:xfrm>
          <a:prstGeom prst="roundRect">
            <a:avLst>
              <a:gd name="adj" fmla="val 3208"/>
            </a:avLst>
          </a:prstGeom>
          <a:noFill/>
          <a:ln w="127000">
            <a:solidFill>
              <a:srgbClr val="CC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2"/>
          </a:p>
        </p:txBody>
      </p:sp>
      <p:sp>
        <p:nvSpPr>
          <p:cNvPr id="32" name="四角形: 角を丸くする 31">
            <a:extLst>
              <a:ext uri="{FF2B5EF4-FFF2-40B4-BE49-F238E27FC236}">
                <a16:creationId xmlns:a16="http://schemas.microsoft.com/office/drawing/2014/main" id="{A60F2FEB-203F-523A-CA42-9EF340D4CD48}"/>
              </a:ext>
            </a:extLst>
          </p:cNvPr>
          <p:cNvSpPr/>
          <p:nvPr/>
        </p:nvSpPr>
        <p:spPr>
          <a:xfrm>
            <a:off x="325793" y="5388736"/>
            <a:ext cx="13854244" cy="11122694"/>
          </a:xfrm>
          <a:prstGeom prst="roundRect">
            <a:avLst>
              <a:gd name="adj" fmla="val 3208"/>
            </a:avLst>
          </a:prstGeom>
          <a:noFill/>
          <a:ln w="127000">
            <a:solidFill>
              <a:srgbClr val="CC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2"/>
          </a:p>
        </p:txBody>
      </p:sp>
      <p:sp>
        <p:nvSpPr>
          <p:cNvPr id="34" name="四角形: 角を丸くする 33">
            <a:extLst>
              <a:ext uri="{FF2B5EF4-FFF2-40B4-BE49-F238E27FC236}">
                <a16:creationId xmlns:a16="http://schemas.microsoft.com/office/drawing/2014/main" id="{80B4855B-30F0-8F4B-6B5F-453C4FF6D079}"/>
              </a:ext>
            </a:extLst>
          </p:cNvPr>
          <p:cNvSpPr/>
          <p:nvPr/>
        </p:nvSpPr>
        <p:spPr>
          <a:xfrm>
            <a:off x="14562578" y="5387864"/>
            <a:ext cx="21249841" cy="22607803"/>
          </a:xfrm>
          <a:prstGeom prst="roundRect">
            <a:avLst>
              <a:gd name="adj" fmla="val 1054"/>
            </a:avLst>
          </a:prstGeom>
          <a:noFill/>
          <a:ln w="127000">
            <a:solidFill>
              <a:srgbClr val="CC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2"/>
          </a:p>
        </p:txBody>
      </p:sp>
      <p:sp>
        <p:nvSpPr>
          <p:cNvPr id="35" name="四角形: 角を丸くする 34">
            <a:extLst>
              <a:ext uri="{FF2B5EF4-FFF2-40B4-BE49-F238E27FC236}">
                <a16:creationId xmlns:a16="http://schemas.microsoft.com/office/drawing/2014/main" id="{DB51BFD5-D262-9606-6425-7EF375A0298C}"/>
              </a:ext>
            </a:extLst>
          </p:cNvPr>
          <p:cNvSpPr/>
          <p:nvPr/>
        </p:nvSpPr>
        <p:spPr>
          <a:xfrm>
            <a:off x="36210879" y="16929597"/>
            <a:ext cx="13854244" cy="6557175"/>
          </a:xfrm>
          <a:prstGeom prst="roundRect">
            <a:avLst>
              <a:gd name="adj" fmla="val 3208"/>
            </a:avLst>
          </a:prstGeom>
          <a:noFill/>
          <a:ln w="127000">
            <a:solidFill>
              <a:srgbClr val="CC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2"/>
          </a:p>
        </p:txBody>
      </p:sp>
      <p:sp>
        <p:nvSpPr>
          <p:cNvPr id="36" name="四角形: 角を丸くする 35">
            <a:extLst>
              <a:ext uri="{FF2B5EF4-FFF2-40B4-BE49-F238E27FC236}">
                <a16:creationId xmlns:a16="http://schemas.microsoft.com/office/drawing/2014/main" id="{F35CD00D-CB65-931F-781D-92DD7B14B35E}"/>
              </a:ext>
            </a:extLst>
          </p:cNvPr>
          <p:cNvSpPr/>
          <p:nvPr/>
        </p:nvSpPr>
        <p:spPr>
          <a:xfrm>
            <a:off x="36201843" y="5388736"/>
            <a:ext cx="13854244" cy="11122694"/>
          </a:xfrm>
          <a:prstGeom prst="roundRect">
            <a:avLst>
              <a:gd name="adj" fmla="val 3208"/>
            </a:avLst>
          </a:prstGeom>
          <a:noFill/>
          <a:ln w="127000">
            <a:solidFill>
              <a:srgbClr val="CC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2"/>
          </a:p>
        </p:txBody>
      </p:sp>
      <p:sp>
        <p:nvSpPr>
          <p:cNvPr id="2" name="四角形: 角を丸くする 1">
            <a:extLst>
              <a:ext uri="{FF2B5EF4-FFF2-40B4-BE49-F238E27FC236}">
                <a16:creationId xmlns:a16="http://schemas.microsoft.com/office/drawing/2014/main" id="{A87ACF86-BBBA-4888-65C1-2A435170A8F7}"/>
              </a:ext>
            </a:extLst>
          </p:cNvPr>
          <p:cNvSpPr/>
          <p:nvPr/>
        </p:nvSpPr>
        <p:spPr>
          <a:xfrm>
            <a:off x="579527" y="647673"/>
            <a:ext cx="5975222" cy="4132671"/>
          </a:xfrm>
          <a:prstGeom prst="roundRect">
            <a:avLst>
              <a:gd name="adj" fmla="val 34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6010DEC4-6B15-D4EC-6604-D3F502EE250B}"/>
              </a:ext>
            </a:extLst>
          </p:cNvPr>
          <p:cNvSpPr txBox="1"/>
          <p:nvPr/>
        </p:nvSpPr>
        <p:spPr>
          <a:xfrm>
            <a:off x="1031342" y="2854036"/>
            <a:ext cx="5060764" cy="1323439"/>
          </a:xfrm>
          <a:prstGeom prst="rect">
            <a:avLst/>
          </a:prstGeom>
          <a:solidFill>
            <a:schemeClr val="bg1"/>
          </a:solidFill>
          <a:ln>
            <a:noFill/>
          </a:ln>
        </p:spPr>
        <p:txBody>
          <a:bodyPr wrap="square" rtlCol="0">
            <a:spAutoFit/>
          </a:bodyPr>
          <a:lstStyle/>
          <a:p>
            <a:pPr algn="ctr"/>
            <a:r>
              <a:rPr kumimoji="1" lang="ja-JP" altLang="en-US" sz="8000" dirty="0">
                <a:latin typeface="BIZ UDPゴシック" panose="020B0400000000000000" pitchFamily="50" charset="-128"/>
                <a:ea typeface="BIZ UDPゴシック" panose="020B0400000000000000" pitchFamily="50" charset="-128"/>
              </a:rPr>
              <a:t>演題番号</a:t>
            </a:r>
            <a:endParaRPr kumimoji="1" lang="en-US" altLang="ja-JP" sz="8000" dirty="0">
              <a:latin typeface="BIZ UDPゴシック" panose="020B0400000000000000" pitchFamily="50" charset="-128"/>
              <a:ea typeface="BIZ UDPゴシック" panose="020B0400000000000000" pitchFamily="50" charset="-128"/>
            </a:endParaRPr>
          </a:p>
        </p:txBody>
      </p:sp>
      <p:pic>
        <p:nvPicPr>
          <p:cNvPr id="5" name="図 4" descr="ダイアグラム&#10;&#10;AI 生成コンテンツは誤りを含む可能性があります。">
            <a:extLst>
              <a:ext uri="{FF2B5EF4-FFF2-40B4-BE49-F238E27FC236}">
                <a16:creationId xmlns:a16="http://schemas.microsoft.com/office/drawing/2014/main" id="{4EF79658-7E6C-7895-DC0A-C30815088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275" y="646999"/>
            <a:ext cx="5962899" cy="1788870"/>
          </a:xfrm>
          <a:prstGeom prst="rect">
            <a:avLst/>
          </a:prstGeom>
        </p:spPr>
      </p:pic>
      <p:sp>
        <p:nvSpPr>
          <p:cNvPr id="6" name="テキスト ボックス 5">
            <a:extLst>
              <a:ext uri="{FF2B5EF4-FFF2-40B4-BE49-F238E27FC236}">
                <a16:creationId xmlns:a16="http://schemas.microsoft.com/office/drawing/2014/main" id="{15912A76-AE18-952D-7930-0CC992F3870A}"/>
              </a:ext>
            </a:extLst>
          </p:cNvPr>
          <p:cNvSpPr txBox="1"/>
          <p:nvPr/>
        </p:nvSpPr>
        <p:spPr>
          <a:xfrm>
            <a:off x="5174115" y="5464740"/>
            <a:ext cx="4157600" cy="1446550"/>
          </a:xfrm>
          <a:prstGeom prst="rect">
            <a:avLst/>
          </a:prstGeom>
          <a:noFill/>
          <a:ln>
            <a:noFill/>
          </a:ln>
        </p:spPr>
        <p:txBody>
          <a:bodyPr wrap="square" rtlCol="0">
            <a:spAutoFit/>
          </a:bodyPr>
          <a:lstStyle/>
          <a:p>
            <a:pPr algn="ctr"/>
            <a:r>
              <a:rPr kumimoji="1" lang="ja-JP" altLang="en-US" sz="8800" dirty="0">
                <a:solidFill>
                  <a:srgbClr val="990033"/>
                </a:solidFill>
                <a:latin typeface="BIZ UDPゴシック" panose="020B0400000000000000" pitchFamily="50" charset="-128"/>
                <a:ea typeface="BIZ UDPゴシック" panose="020B0400000000000000" pitchFamily="50" charset="-128"/>
              </a:rPr>
              <a:t>背景</a:t>
            </a:r>
          </a:p>
        </p:txBody>
      </p:sp>
      <p:sp>
        <p:nvSpPr>
          <p:cNvPr id="8" name="テキスト ボックス 7">
            <a:extLst>
              <a:ext uri="{FF2B5EF4-FFF2-40B4-BE49-F238E27FC236}">
                <a16:creationId xmlns:a16="http://schemas.microsoft.com/office/drawing/2014/main" id="{347A7541-EA8A-5DAA-AEBD-1F02B3C5C47B}"/>
              </a:ext>
            </a:extLst>
          </p:cNvPr>
          <p:cNvSpPr txBox="1"/>
          <p:nvPr/>
        </p:nvSpPr>
        <p:spPr>
          <a:xfrm>
            <a:off x="5174115" y="16929597"/>
            <a:ext cx="4157600" cy="1446550"/>
          </a:xfrm>
          <a:prstGeom prst="rect">
            <a:avLst/>
          </a:prstGeom>
          <a:noFill/>
          <a:ln>
            <a:noFill/>
          </a:ln>
        </p:spPr>
        <p:txBody>
          <a:bodyPr wrap="square" rtlCol="0">
            <a:spAutoFit/>
          </a:bodyPr>
          <a:lstStyle/>
          <a:p>
            <a:pPr algn="ctr"/>
            <a:r>
              <a:rPr kumimoji="1" lang="ja-JP" altLang="en-US" sz="8800" dirty="0">
                <a:solidFill>
                  <a:srgbClr val="990033"/>
                </a:solidFill>
                <a:latin typeface="BIZ UDPゴシック" panose="020B0400000000000000" pitchFamily="50" charset="-128"/>
                <a:ea typeface="BIZ UDPゴシック" panose="020B0400000000000000" pitchFamily="50" charset="-128"/>
              </a:rPr>
              <a:t>方法</a:t>
            </a:r>
          </a:p>
        </p:txBody>
      </p:sp>
      <p:sp>
        <p:nvSpPr>
          <p:cNvPr id="9" name="テキスト ボックス 8">
            <a:extLst>
              <a:ext uri="{FF2B5EF4-FFF2-40B4-BE49-F238E27FC236}">
                <a16:creationId xmlns:a16="http://schemas.microsoft.com/office/drawing/2014/main" id="{5B9BD326-D679-2BA9-C736-7EAAC1DB0A03}"/>
              </a:ext>
            </a:extLst>
          </p:cNvPr>
          <p:cNvSpPr txBox="1"/>
          <p:nvPr/>
        </p:nvSpPr>
        <p:spPr>
          <a:xfrm>
            <a:off x="23108698" y="5464740"/>
            <a:ext cx="4157600" cy="1446550"/>
          </a:xfrm>
          <a:prstGeom prst="rect">
            <a:avLst/>
          </a:prstGeom>
          <a:noFill/>
          <a:ln>
            <a:noFill/>
          </a:ln>
        </p:spPr>
        <p:txBody>
          <a:bodyPr wrap="square" rtlCol="0">
            <a:spAutoFit/>
          </a:bodyPr>
          <a:lstStyle/>
          <a:p>
            <a:pPr algn="ctr"/>
            <a:r>
              <a:rPr kumimoji="1" lang="ja-JP" altLang="en-US" sz="8800" dirty="0">
                <a:solidFill>
                  <a:srgbClr val="990033"/>
                </a:solidFill>
                <a:latin typeface="BIZ UDPゴシック" panose="020B0400000000000000" pitchFamily="50" charset="-128"/>
                <a:ea typeface="BIZ UDPゴシック" panose="020B0400000000000000" pitchFamily="50" charset="-128"/>
              </a:rPr>
              <a:t>結果</a:t>
            </a:r>
          </a:p>
        </p:txBody>
      </p:sp>
      <p:sp>
        <p:nvSpPr>
          <p:cNvPr id="10" name="テキスト ボックス 9">
            <a:extLst>
              <a:ext uri="{FF2B5EF4-FFF2-40B4-BE49-F238E27FC236}">
                <a16:creationId xmlns:a16="http://schemas.microsoft.com/office/drawing/2014/main" id="{58630FB8-A929-73A0-07F7-B81A58C27F48}"/>
              </a:ext>
            </a:extLst>
          </p:cNvPr>
          <p:cNvSpPr txBox="1"/>
          <p:nvPr/>
        </p:nvSpPr>
        <p:spPr>
          <a:xfrm>
            <a:off x="41050165" y="5464740"/>
            <a:ext cx="4157600" cy="1446550"/>
          </a:xfrm>
          <a:prstGeom prst="rect">
            <a:avLst/>
          </a:prstGeom>
          <a:noFill/>
          <a:ln>
            <a:noFill/>
          </a:ln>
        </p:spPr>
        <p:txBody>
          <a:bodyPr wrap="square" rtlCol="0">
            <a:spAutoFit/>
          </a:bodyPr>
          <a:lstStyle/>
          <a:p>
            <a:pPr algn="ctr"/>
            <a:r>
              <a:rPr kumimoji="1" lang="ja-JP" altLang="en-US" sz="8800" dirty="0">
                <a:solidFill>
                  <a:srgbClr val="990033"/>
                </a:solidFill>
                <a:latin typeface="BIZ UDPゴシック" panose="020B0400000000000000" pitchFamily="50" charset="-128"/>
                <a:ea typeface="BIZ UDPゴシック" panose="020B0400000000000000" pitchFamily="50" charset="-128"/>
              </a:rPr>
              <a:t>考察</a:t>
            </a:r>
          </a:p>
        </p:txBody>
      </p:sp>
      <p:sp>
        <p:nvSpPr>
          <p:cNvPr id="11" name="テキスト ボックス 10">
            <a:extLst>
              <a:ext uri="{FF2B5EF4-FFF2-40B4-BE49-F238E27FC236}">
                <a16:creationId xmlns:a16="http://schemas.microsoft.com/office/drawing/2014/main" id="{74866C32-25D3-0F92-3505-5A88F86CC60E}"/>
              </a:ext>
            </a:extLst>
          </p:cNvPr>
          <p:cNvSpPr txBox="1"/>
          <p:nvPr/>
        </p:nvSpPr>
        <p:spPr>
          <a:xfrm>
            <a:off x="41050165" y="16929597"/>
            <a:ext cx="4157600" cy="1446550"/>
          </a:xfrm>
          <a:prstGeom prst="rect">
            <a:avLst/>
          </a:prstGeom>
          <a:noFill/>
          <a:ln>
            <a:noFill/>
          </a:ln>
        </p:spPr>
        <p:txBody>
          <a:bodyPr wrap="square" rtlCol="0">
            <a:spAutoFit/>
          </a:bodyPr>
          <a:lstStyle/>
          <a:p>
            <a:pPr algn="ctr"/>
            <a:r>
              <a:rPr kumimoji="1" lang="ja-JP" altLang="en-US" sz="8800" dirty="0">
                <a:solidFill>
                  <a:srgbClr val="990033"/>
                </a:solidFill>
                <a:latin typeface="BIZ UDPゴシック" panose="020B0400000000000000" pitchFamily="50" charset="-128"/>
                <a:ea typeface="BIZ UDPゴシック" panose="020B0400000000000000" pitchFamily="50" charset="-128"/>
              </a:rPr>
              <a:t>結論</a:t>
            </a:r>
          </a:p>
        </p:txBody>
      </p:sp>
      <p:sp>
        <p:nvSpPr>
          <p:cNvPr id="24" name="テキスト ボックス 23">
            <a:extLst>
              <a:ext uri="{FF2B5EF4-FFF2-40B4-BE49-F238E27FC236}">
                <a16:creationId xmlns:a16="http://schemas.microsoft.com/office/drawing/2014/main" id="{C618032E-03CD-9472-9950-CCA0AE9437B3}"/>
              </a:ext>
            </a:extLst>
          </p:cNvPr>
          <p:cNvSpPr txBox="1"/>
          <p:nvPr/>
        </p:nvSpPr>
        <p:spPr>
          <a:xfrm>
            <a:off x="13530372" y="13237154"/>
            <a:ext cx="23243641" cy="3785652"/>
          </a:xfrm>
          <a:prstGeom prst="rect">
            <a:avLst/>
          </a:prstGeom>
          <a:solidFill>
            <a:srgbClr val="FFFF00">
              <a:alpha val="30000"/>
            </a:srgbClr>
          </a:solidFill>
        </p:spPr>
        <p:txBody>
          <a:bodyPr wrap="square" rtlCol="0">
            <a:spAutoFit/>
          </a:bodyPr>
          <a:lstStyle/>
          <a:p>
            <a:pPr algn="ctr"/>
            <a:r>
              <a:rPr kumimoji="1" lang="ja-JP" altLang="en-US" sz="12000" dirty="0">
                <a:latin typeface="BIZ UDPゴシック" panose="020B0400000000000000" pitchFamily="50" charset="-128"/>
                <a:ea typeface="BIZ UDPゴシック" panose="020B0400000000000000" pitchFamily="50" charset="-128"/>
              </a:rPr>
              <a:t>枠の大きさ・配置などは</a:t>
            </a:r>
            <a:endParaRPr kumimoji="1" lang="en-US" altLang="ja-JP" sz="12000" dirty="0">
              <a:latin typeface="BIZ UDPゴシック" panose="020B0400000000000000" pitchFamily="50" charset="-128"/>
              <a:ea typeface="BIZ UDPゴシック" panose="020B0400000000000000" pitchFamily="50" charset="-128"/>
            </a:endParaRPr>
          </a:p>
          <a:p>
            <a:pPr algn="ctr"/>
            <a:r>
              <a:rPr kumimoji="1" lang="ja-JP" altLang="en-US" sz="12000" dirty="0">
                <a:latin typeface="BIZ UDPゴシック" panose="020B0400000000000000" pitchFamily="50" charset="-128"/>
                <a:ea typeface="BIZ UDPゴシック" panose="020B0400000000000000" pitchFamily="50" charset="-128"/>
              </a:rPr>
              <a:t>自由に変更してご利用下さい</a:t>
            </a:r>
            <a:endParaRPr kumimoji="1" lang="en-US" altLang="ja-JP" sz="12000"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6290BC2C-1F13-CA94-33E5-D4A28B97E00E}"/>
              </a:ext>
            </a:extLst>
          </p:cNvPr>
          <p:cNvSpPr txBox="1"/>
          <p:nvPr/>
        </p:nvSpPr>
        <p:spPr>
          <a:xfrm>
            <a:off x="23558102" y="26247531"/>
            <a:ext cx="11932339" cy="1323439"/>
          </a:xfrm>
          <a:prstGeom prst="rect">
            <a:avLst/>
          </a:prstGeom>
          <a:solidFill>
            <a:srgbClr val="FFFF00">
              <a:alpha val="30000"/>
            </a:srgbClr>
          </a:solidFill>
        </p:spPr>
        <p:txBody>
          <a:bodyPr wrap="square" rtlCol="0">
            <a:spAutoFit/>
          </a:bodyPr>
          <a:lstStyle/>
          <a:p>
            <a:pPr algn="ctr"/>
            <a:r>
              <a:rPr kumimoji="1" lang="en-US" altLang="ja-JP" sz="8000" dirty="0">
                <a:latin typeface="BIZ UDPゴシック" panose="020B0400000000000000" pitchFamily="50" charset="-128"/>
                <a:ea typeface="BIZ UDPゴシック" panose="020B0400000000000000" pitchFamily="50" charset="-128"/>
              </a:rPr>
              <a:t>COI</a:t>
            </a:r>
            <a:r>
              <a:rPr kumimoji="1" lang="ja-JP" altLang="en-US" sz="8000" dirty="0">
                <a:latin typeface="BIZ UDPゴシック" panose="020B0400000000000000" pitchFamily="50" charset="-128"/>
                <a:ea typeface="BIZ UDPゴシック" panose="020B0400000000000000" pitchFamily="50" charset="-128"/>
              </a:rPr>
              <a:t>があるときの例　▶</a:t>
            </a:r>
            <a:endParaRPr kumimoji="1" lang="en-US" altLang="ja-JP" sz="8000" dirty="0">
              <a:latin typeface="BIZ UDPゴシック" panose="020B0400000000000000" pitchFamily="50" charset="-128"/>
              <a:ea typeface="BIZ UDPゴシック" panose="020B0400000000000000" pitchFamily="50" charset="-128"/>
            </a:endParaRPr>
          </a:p>
        </p:txBody>
      </p:sp>
      <p:grpSp>
        <p:nvGrpSpPr>
          <p:cNvPr id="12" name="グループ化 11">
            <a:extLst>
              <a:ext uri="{FF2B5EF4-FFF2-40B4-BE49-F238E27FC236}">
                <a16:creationId xmlns:a16="http://schemas.microsoft.com/office/drawing/2014/main" id="{BAD11190-AA5C-926D-3E40-E0A56BCC5319}"/>
              </a:ext>
            </a:extLst>
          </p:cNvPr>
          <p:cNvGrpSpPr/>
          <p:nvPr/>
        </p:nvGrpSpPr>
        <p:grpSpPr>
          <a:xfrm>
            <a:off x="36210879" y="23897374"/>
            <a:ext cx="13905373" cy="4098282"/>
            <a:chOff x="36210879" y="25165801"/>
            <a:chExt cx="13905373" cy="3242353"/>
          </a:xfrm>
        </p:grpSpPr>
        <p:sp>
          <p:nvSpPr>
            <p:cNvPr id="21" name="Rectangle 2">
              <a:extLst>
                <a:ext uri="{FF2B5EF4-FFF2-40B4-BE49-F238E27FC236}">
                  <a16:creationId xmlns:a16="http://schemas.microsoft.com/office/drawing/2014/main" id="{4FB17914-2249-9233-CDB3-0F9D55FACDB3}"/>
                </a:ext>
              </a:extLst>
            </p:cNvPr>
            <p:cNvSpPr>
              <a:spLocks noChangeArrowheads="1"/>
            </p:cNvSpPr>
            <p:nvPr/>
          </p:nvSpPr>
          <p:spPr bwMode="auto">
            <a:xfrm>
              <a:off x="36807862" y="25282491"/>
              <a:ext cx="12660277" cy="465897"/>
            </a:xfrm>
            <a:prstGeom prst="rect">
              <a:avLst/>
            </a:prstGeom>
            <a:solidFill>
              <a:schemeClr val="bg1"/>
            </a:solidFill>
            <a:ln w="25400">
              <a:solidFill>
                <a:schemeClr val="tx1"/>
              </a:solidFill>
              <a:miter lim="800000"/>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lgn="ctr" eaLnBrk="1" hangingPunct="1">
                <a:spcBef>
                  <a:spcPct val="0"/>
                </a:spcBef>
                <a:buFontTx/>
                <a:buNone/>
              </a:pPr>
              <a:r>
                <a:rPr lang="ja-JP" altLang="en-US" sz="2800" b="1" dirty="0">
                  <a:latin typeface="BIZ UDPゴシック" panose="020B0400000000000000" pitchFamily="50" charset="-128"/>
                  <a:ea typeface="BIZ UDPゴシック" panose="020B0400000000000000" pitchFamily="50" charset="-128"/>
                </a:rPr>
                <a:t>第</a:t>
              </a:r>
              <a:r>
                <a:rPr lang="en-US" altLang="ja-JP" sz="2800" b="1" dirty="0">
                  <a:latin typeface="BIZ UDPゴシック" panose="020B0400000000000000" pitchFamily="50" charset="-128"/>
                  <a:ea typeface="BIZ UDPゴシック" panose="020B0400000000000000" pitchFamily="50" charset="-128"/>
                </a:rPr>
                <a:t>23</a:t>
              </a:r>
              <a:r>
                <a:rPr lang="ja-JP" altLang="en-US" sz="2800" b="1" dirty="0">
                  <a:latin typeface="BIZ UDPゴシック" panose="020B0400000000000000" pitchFamily="50" charset="-128"/>
                  <a:ea typeface="BIZ UDPゴシック" panose="020B0400000000000000" pitchFamily="50" charset="-128"/>
                </a:rPr>
                <a:t>回日本神経理学療法学会学術大会 筆頭発表者のＣＯ Ｉ 開示</a:t>
              </a:r>
              <a:endParaRPr lang="ja-JP" altLang="en-US" sz="2800" b="1" i="1" dirty="0">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0B23EC1E-2E68-3353-05E3-4FC92C2F0427}"/>
                </a:ext>
              </a:extLst>
            </p:cNvPr>
            <p:cNvSpPr>
              <a:spLocks noChangeArrowheads="1"/>
            </p:cNvSpPr>
            <p:nvPr/>
          </p:nvSpPr>
          <p:spPr bwMode="auto">
            <a:xfrm>
              <a:off x="36290398" y="25813562"/>
              <a:ext cx="13825854" cy="413945"/>
            </a:xfrm>
            <a:prstGeom prst="rect">
              <a:avLst/>
            </a:prstGeom>
            <a:noFill/>
            <a:ln w="9525">
              <a:noFill/>
              <a:miter lim="800000"/>
              <a:headEnd/>
              <a:tailEnd/>
            </a:ln>
          </p:spPr>
          <p:txBody>
            <a:bodyPr wrap="square">
              <a:spAutoFit/>
            </a:bodyPr>
            <a:lstStyle/>
            <a:p>
              <a:pPr eaLnBrk="1" hangingPunct="1">
                <a:defRPr/>
              </a:pPr>
              <a:r>
                <a:rPr kumimoji="0" lang="ja-JP" altLang="en-US" sz="2800" b="1" dirty="0">
                  <a:latin typeface="BIZ UDPゴシック" panose="020B0400000000000000" pitchFamily="50" charset="-128"/>
                  <a:ea typeface="BIZ UDPゴシック" panose="020B0400000000000000" pitchFamily="50" charset="-128"/>
                </a:rPr>
                <a:t>演題名：□□□□□□□□□□□□□□□□ </a:t>
              </a:r>
              <a:r>
                <a:rPr lang="en-US" altLang="ja-JP" sz="2800" b="1" dirty="0">
                  <a:latin typeface="BIZ UDPゴシック" panose="020B0400000000000000" pitchFamily="50" charset="-128"/>
                  <a:ea typeface="BIZ UDPゴシック" panose="020B0400000000000000" pitchFamily="50" charset="-128"/>
                </a:rPr>
                <a:t> </a:t>
              </a:r>
              <a:r>
                <a:rPr kumimoji="0" lang="ja-JP" altLang="en-US" sz="2800" b="1" dirty="0">
                  <a:latin typeface="BIZ UDPゴシック" panose="020B0400000000000000" pitchFamily="50" charset="-128"/>
                  <a:ea typeface="BIZ UDPゴシック" panose="020B0400000000000000" pitchFamily="50" charset="-128"/>
                </a:rPr>
                <a:t>○筆頭演者名　共著者名     所属名</a:t>
              </a:r>
            </a:p>
          </p:txBody>
        </p:sp>
        <p:sp>
          <p:nvSpPr>
            <p:cNvPr id="27" name="Rectangle 3">
              <a:extLst>
                <a:ext uri="{FF2B5EF4-FFF2-40B4-BE49-F238E27FC236}">
                  <a16:creationId xmlns:a16="http://schemas.microsoft.com/office/drawing/2014/main" id="{9BE365CF-4760-039E-C57D-BC2E483962F0}"/>
                </a:ext>
              </a:extLst>
            </p:cNvPr>
            <p:cNvSpPr>
              <a:spLocks noChangeArrowheads="1"/>
            </p:cNvSpPr>
            <p:nvPr/>
          </p:nvSpPr>
          <p:spPr bwMode="auto">
            <a:xfrm>
              <a:off x="36719680" y="26783328"/>
              <a:ext cx="6409285" cy="1581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eaLnBrk="1" hangingPunct="1">
                <a:buFontTx/>
                <a:buNone/>
              </a:pPr>
              <a:r>
                <a:rPr lang="en-US" altLang="ja-JP" sz="2000" b="1" dirty="0">
                  <a:latin typeface="BIZ UDPゴシック" panose="020B0400000000000000" pitchFamily="50" charset="-128"/>
                  <a:ea typeface="BIZ UDPゴシック" panose="020B0400000000000000" pitchFamily="50" charset="-128"/>
                </a:rPr>
                <a:t>1.</a:t>
              </a:r>
              <a:r>
                <a:rPr lang="ja-JP" altLang="en-US" sz="2000" b="1" dirty="0">
                  <a:latin typeface="BIZ UDPゴシック" panose="020B0400000000000000" pitchFamily="50" charset="-128"/>
                  <a:ea typeface="BIZ UDPゴシック" panose="020B0400000000000000" pitchFamily="50" charset="-128"/>
                </a:rPr>
                <a:t>役員、顧問職、社員：　　　　　　　　    ○○製薬</a:t>
              </a:r>
            </a:p>
            <a:p>
              <a:pPr eaLnBrk="1" hangingPunct="1">
                <a:buFontTx/>
                <a:buNone/>
              </a:pPr>
              <a:r>
                <a:rPr lang="en-US" altLang="ja-JP" sz="2000" b="1" dirty="0">
                  <a:latin typeface="BIZ UDPゴシック" panose="020B0400000000000000" pitchFamily="50" charset="-128"/>
                  <a:ea typeface="BIZ UDPゴシック" panose="020B0400000000000000" pitchFamily="50" charset="-128"/>
                </a:rPr>
                <a:t>2.</a:t>
              </a:r>
              <a:r>
                <a:rPr lang="ja-JP" altLang="en-US" sz="2000" b="1" dirty="0">
                  <a:latin typeface="BIZ UDPゴシック" panose="020B0400000000000000" pitchFamily="50" charset="-128"/>
                  <a:ea typeface="BIZ UDPゴシック" panose="020B0400000000000000" pitchFamily="50" charset="-128"/>
                </a:rPr>
                <a:t>株式保有・利益：　　　　　　　　　　　    ○○製薬</a:t>
              </a:r>
            </a:p>
            <a:p>
              <a:pPr eaLnBrk="1" hangingPunct="1">
                <a:buFontTx/>
                <a:buNone/>
              </a:pPr>
              <a:r>
                <a:rPr lang="en-US" altLang="ja-JP" sz="2000" b="1" dirty="0">
                  <a:latin typeface="BIZ UDPゴシック" panose="020B0400000000000000" pitchFamily="50" charset="-128"/>
                  <a:ea typeface="BIZ UDPゴシック" panose="020B0400000000000000" pitchFamily="50" charset="-128"/>
                </a:rPr>
                <a:t>3.</a:t>
              </a:r>
              <a:r>
                <a:rPr lang="ja-JP" altLang="en-US" sz="2000" b="1" dirty="0">
                  <a:latin typeface="BIZ UDPゴシック" panose="020B0400000000000000" pitchFamily="50" charset="-128"/>
                  <a:ea typeface="BIZ UDPゴシック" panose="020B0400000000000000" pitchFamily="50" charset="-128"/>
                </a:rPr>
                <a:t>特許権等使用料：　　　　　　　　　　    ○○製薬</a:t>
              </a:r>
            </a:p>
            <a:p>
              <a:pPr eaLnBrk="1" hangingPunct="1">
                <a:buFontTx/>
                <a:buNone/>
              </a:pPr>
              <a:r>
                <a:rPr lang="en-US" altLang="ja-JP" sz="2000" b="1" dirty="0">
                  <a:latin typeface="BIZ UDPゴシック" panose="020B0400000000000000" pitchFamily="50" charset="-128"/>
                  <a:ea typeface="BIZ UDPゴシック" panose="020B0400000000000000" pitchFamily="50" charset="-128"/>
                </a:rPr>
                <a:t>4.</a:t>
              </a:r>
              <a:r>
                <a:rPr lang="ja-JP" altLang="en-US" sz="2000" b="1" dirty="0">
                  <a:latin typeface="BIZ UDPゴシック" panose="020B0400000000000000" pitchFamily="50" charset="-128"/>
                  <a:ea typeface="BIZ UDPゴシック" panose="020B0400000000000000" pitchFamily="50" charset="-128"/>
                </a:rPr>
                <a:t>労力の提供に対する支払い：　　　    ○○製薬</a:t>
              </a:r>
            </a:p>
            <a:p>
              <a:pPr eaLnBrk="1" hangingPunct="1">
                <a:buFontTx/>
                <a:buNone/>
              </a:pPr>
              <a:r>
                <a:rPr lang="en-US" altLang="ja-JP" sz="2000" b="1" dirty="0">
                  <a:latin typeface="BIZ UDPゴシック" panose="020B0400000000000000" pitchFamily="50" charset="-128"/>
                  <a:ea typeface="BIZ UDPゴシック" panose="020B0400000000000000" pitchFamily="50" charset="-128"/>
                </a:rPr>
                <a:t>5.</a:t>
              </a:r>
              <a:r>
                <a:rPr lang="ja-JP" altLang="en-US" sz="2000" b="1" dirty="0">
                  <a:latin typeface="BIZ UDPゴシック" panose="020B0400000000000000" pitchFamily="50" charset="-128"/>
                  <a:ea typeface="BIZ UDPゴシック" panose="020B0400000000000000" pitchFamily="50" charset="-128"/>
                </a:rPr>
                <a:t>原稿料・監修料：　　　　　　　　　　　    ○○製薬</a:t>
              </a:r>
            </a:p>
          </p:txBody>
        </p:sp>
        <p:sp>
          <p:nvSpPr>
            <p:cNvPr id="28" name="Rectangle 3">
              <a:extLst>
                <a:ext uri="{FF2B5EF4-FFF2-40B4-BE49-F238E27FC236}">
                  <a16:creationId xmlns:a16="http://schemas.microsoft.com/office/drawing/2014/main" id="{F9F0FEE4-B5AE-0A80-C000-9AAA6F347915}"/>
                </a:ext>
              </a:extLst>
            </p:cNvPr>
            <p:cNvSpPr>
              <a:spLocks noChangeArrowheads="1"/>
            </p:cNvSpPr>
            <p:nvPr/>
          </p:nvSpPr>
          <p:spPr bwMode="auto">
            <a:xfrm>
              <a:off x="43337366" y="26783328"/>
              <a:ext cx="6409285" cy="1581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eaLnBrk="1" hangingPunct="1">
                <a:spcBef>
                  <a:spcPct val="0"/>
                </a:spcBef>
                <a:buFontTx/>
                <a:buNone/>
              </a:pPr>
              <a:r>
                <a:rPr lang="en-US" altLang="ja-JP" sz="2000" b="1" dirty="0">
                  <a:latin typeface="BIZ UDPゴシック" panose="020B0400000000000000" pitchFamily="50" charset="-128"/>
                  <a:ea typeface="BIZ UDPゴシック" panose="020B0400000000000000" pitchFamily="50" charset="-128"/>
                </a:rPr>
                <a:t>6.</a:t>
              </a:r>
              <a:r>
                <a:rPr lang="ja-JP" altLang="en-US" sz="2000" b="1" dirty="0">
                  <a:latin typeface="BIZ UDPゴシック" panose="020B0400000000000000" pitchFamily="50" charset="-128"/>
                  <a:ea typeface="BIZ UDPゴシック" panose="020B0400000000000000" pitchFamily="50" charset="-128"/>
                </a:rPr>
                <a:t>研究費：　　　　　　　　　　　　　　　　    ○○製薬</a:t>
              </a:r>
            </a:p>
            <a:p>
              <a:pPr eaLnBrk="1" hangingPunct="1">
                <a:buFontTx/>
                <a:buNone/>
              </a:pPr>
              <a:r>
                <a:rPr lang="en-US" altLang="ja-JP" sz="2000" b="1" dirty="0">
                  <a:latin typeface="BIZ UDPゴシック" panose="020B0400000000000000" pitchFamily="50" charset="-128"/>
                  <a:ea typeface="BIZ UDPゴシック" panose="020B0400000000000000" pitchFamily="50" charset="-128"/>
                </a:rPr>
                <a:t>7.</a:t>
              </a:r>
              <a:r>
                <a:rPr lang="ja-JP" altLang="en-US" sz="2000" b="1" dirty="0">
                  <a:latin typeface="BIZ UDPゴシック" panose="020B0400000000000000" pitchFamily="50" charset="-128"/>
                  <a:ea typeface="BIZ UDPゴシック" panose="020B0400000000000000" pitchFamily="50" charset="-128"/>
                </a:rPr>
                <a:t>奨学（奨励）寄付金：　　　　　　　　     ○○製薬</a:t>
              </a:r>
            </a:p>
            <a:p>
              <a:pPr eaLnBrk="1" hangingPunct="1">
                <a:buFontTx/>
                <a:buNone/>
              </a:pPr>
              <a:r>
                <a:rPr lang="en-US" altLang="ja-JP" sz="2000" b="1" dirty="0">
                  <a:latin typeface="BIZ UDPゴシック" panose="020B0400000000000000" pitchFamily="50" charset="-128"/>
                  <a:ea typeface="BIZ UDPゴシック" panose="020B0400000000000000" pitchFamily="50" charset="-128"/>
                </a:rPr>
                <a:t>8.</a:t>
              </a:r>
              <a:r>
                <a:rPr lang="ja-JP" altLang="en-US" sz="2000" b="1" dirty="0">
                  <a:latin typeface="BIZ UDPゴシック" panose="020B0400000000000000" pitchFamily="50" charset="-128"/>
                  <a:ea typeface="BIZ UDPゴシック" panose="020B0400000000000000" pitchFamily="50" charset="-128"/>
                </a:rPr>
                <a:t>寄附講座所属：　　　　　　　　　　　　　 あり（○○製薬）</a:t>
              </a:r>
            </a:p>
            <a:p>
              <a:pPr eaLnBrk="1" hangingPunct="1">
                <a:buFontTx/>
                <a:buNone/>
              </a:pPr>
              <a:r>
                <a:rPr lang="en-US" altLang="ja-JP" sz="2000" b="1" dirty="0">
                  <a:latin typeface="BIZ UDPゴシック" panose="020B0400000000000000" pitchFamily="50" charset="-128"/>
                  <a:ea typeface="BIZ UDPゴシック" panose="020B0400000000000000" pitchFamily="50" charset="-128"/>
                </a:rPr>
                <a:t>9.</a:t>
              </a:r>
              <a:r>
                <a:rPr lang="ja-JP" altLang="en-US" sz="2000" b="1" dirty="0">
                  <a:latin typeface="BIZ UDPゴシック" panose="020B0400000000000000" pitchFamily="50" charset="-128"/>
                  <a:ea typeface="BIZ UDPゴシック" panose="020B0400000000000000" pitchFamily="50" charset="-128"/>
                </a:rPr>
                <a:t>旅行、贈答品等の提供：　　　　　　　　あり（○○製薬）</a:t>
              </a:r>
            </a:p>
            <a:p>
              <a:pPr eaLnBrk="1" hangingPunct="1">
                <a:buFontTx/>
                <a:buNone/>
              </a:pPr>
              <a:r>
                <a:rPr lang="en-US" altLang="ja-JP" sz="2000" b="1" dirty="0">
                  <a:latin typeface="BIZ UDPゴシック" panose="020B0400000000000000" pitchFamily="50" charset="-128"/>
                  <a:ea typeface="BIZ UDPゴシック" panose="020B0400000000000000" pitchFamily="50" charset="-128"/>
                </a:rPr>
                <a:t>10.</a:t>
              </a:r>
              <a:r>
                <a:rPr lang="ja-JP" altLang="en-US" sz="2000" b="1" dirty="0">
                  <a:latin typeface="BIZ UDPゴシック" panose="020B0400000000000000" pitchFamily="50" charset="-128"/>
                  <a:ea typeface="BIZ UDPゴシック" panose="020B0400000000000000" pitchFamily="50" charset="-128"/>
                </a:rPr>
                <a:t>交通費、宿泊費用等の提供：　　　　 あり（○○製薬）</a:t>
              </a:r>
            </a:p>
          </p:txBody>
        </p:sp>
        <p:sp>
          <p:nvSpPr>
            <p:cNvPr id="29" name="Rectangle 3">
              <a:extLst>
                <a:ext uri="{FF2B5EF4-FFF2-40B4-BE49-F238E27FC236}">
                  <a16:creationId xmlns:a16="http://schemas.microsoft.com/office/drawing/2014/main" id="{4E0DA77B-AA27-6D85-5554-84D5BDBD8460}"/>
                </a:ext>
              </a:extLst>
            </p:cNvPr>
            <p:cNvSpPr>
              <a:spLocks noChangeArrowheads="1"/>
            </p:cNvSpPr>
            <p:nvPr/>
          </p:nvSpPr>
          <p:spPr bwMode="auto">
            <a:xfrm>
              <a:off x="37163358" y="26216141"/>
              <a:ext cx="10761674" cy="402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lgn="ctr" eaLnBrk="1" hangingPunct="1">
                <a:spcBef>
                  <a:spcPct val="0"/>
                </a:spcBef>
                <a:buFontTx/>
                <a:buNone/>
              </a:pPr>
              <a:r>
                <a:rPr lang="ja-JP" altLang="en-US" sz="2800" b="1" dirty="0">
                  <a:solidFill>
                    <a:schemeClr val="accent2"/>
                  </a:solidFill>
                  <a:latin typeface="BIZ UDPゴシック" panose="020B0400000000000000" pitchFamily="50" charset="-128"/>
                  <a:ea typeface="BIZ UDPゴシック" panose="020B0400000000000000" pitchFamily="50" charset="-128"/>
                </a:rPr>
                <a:t>　</a:t>
              </a:r>
              <a:r>
                <a:rPr lang="ja-JP" altLang="en-US" sz="2800" b="1" dirty="0">
                  <a:latin typeface="BIZ UDPゴシック" panose="020B0400000000000000" pitchFamily="50" charset="-128"/>
                  <a:ea typeface="BIZ UDPゴシック" panose="020B0400000000000000" pitchFamily="50" charset="-128"/>
                </a:rPr>
                <a:t>演題発表に関連し、開示すべき</a:t>
              </a:r>
              <a:r>
                <a:rPr lang="en-US" altLang="ja-JP" sz="2800" b="1" dirty="0">
                  <a:latin typeface="BIZ UDPゴシック" panose="020B0400000000000000" pitchFamily="50" charset="-128"/>
                  <a:ea typeface="BIZ UDPゴシック" panose="020B0400000000000000" pitchFamily="50" charset="-128"/>
                </a:rPr>
                <a:t>CO I </a:t>
              </a:r>
              <a:r>
                <a:rPr lang="ja-JP" altLang="en-US" sz="2800" b="1" dirty="0">
                  <a:latin typeface="BIZ UDPゴシック" panose="020B0400000000000000" pitchFamily="50" charset="-128"/>
                  <a:ea typeface="BIZ UDPゴシック" panose="020B0400000000000000" pitchFamily="50" charset="-128"/>
                </a:rPr>
                <a:t>関係にある企業など</a:t>
              </a:r>
            </a:p>
          </p:txBody>
        </p:sp>
        <p:sp>
          <p:nvSpPr>
            <p:cNvPr id="30" name="四角形: 角を丸くする 29">
              <a:extLst>
                <a:ext uri="{FF2B5EF4-FFF2-40B4-BE49-F238E27FC236}">
                  <a16:creationId xmlns:a16="http://schemas.microsoft.com/office/drawing/2014/main" id="{3893F953-6312-FA56-7C49-225A0D16BF06}"/>
                </a:ext>
              </a:extLst>
            </p:cNvPr>
            <p:cNvSpPr/>
            <p:nvPr/>
          </p:nvSpPr>
          <p:spPr>
            <a:xfrm>
              <a:off x="36210879" y="25165801"/>
              <a:ext cx="13854244" cy="3242353"/>
            </a:xfrm>
            <a:prstGeom prst="roundRect">
              <a:avLst>
                <a:gd name="adj" fmla="val 3208"/>
              </a:avLst>
            </a:prstGeom>
            <a:noFill/>
            <a:ln w="381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grpSp>
    </p:spTree>
    <p:extLst>
      <p:ext uri="{BB962C8B-B14F-4D97-AF65-F5344CB8AC3E}">
        <p14:creationId xmlns:p14="http://schemas.microsoft.com/office/powerpoint/2010/main" val="426920494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118</TotalTime>
  <Words>610</Words>
  <Application>Microsoft Office PowerPoint</Application>
  <PresentationFormat>ユーザー設定</PresentationFormat>
  <Paragraphs>86</Paragraphs>
  <Slides>4</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vt:i4>
      </vt:variant>
    </vt:vector>
  </HeadingPairs>
  <TitlesOfParts>
    <vt:vector size="9" baseType="lpstr">
      <vt:lpstr>BIZ UDPゴシック</vt:lpstr>
      <vt:lpstr>Aptos</vt:lpstr>
      <vt:lpstr>Aptos Display</vt:lpstr>
      <vt:lpstr>Arial</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野添　匡史</dc:creator>
  <cp:lastModifiedBy>NOZOEMasafumi</cp:lastModifiedBy>
  <cp:revision>7</cp:revision>
  <dcterms:created xsi:type="dcterms:W3CDTF">2025-08-26T07:11:50Z</dcterms:created>
  <dcterms:modified xsi:type="dcterms:W3CDTF">2025-09-11T03:29:48Z</dcterms:modified>
</cp:coreProperties>
</file>