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62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F3CCFD-BDF4-DBA4-C3DC-F296E984B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147B8-0A3F-9A41-A384-B881C6A7F048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BBEC7C-4328-5D4B-F472-1CF2EDCBE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DA993C-AF27-E22D-5256-E9D1AC11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EB24F-AC01-CE4D-81D5-98BB6DA1E5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017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C1BA53-1627-F63E-E508-6818C1AC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D6642-1550-3B47-80AB-12B537ACD49A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C2AB1A-F690-4759-8955-4CEB12D1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3EA1F8-9444-E8C5-5054-DF1978B8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E4F8-9E4C-CA41-9B99-2CBE24CB52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095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0AE6D-D669-0E01-098B-4ECE131D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F84D5-3C79-4D4E-8A90-3D41EF03EE88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67B1EE-FD6A-CAF5-4E12-DF0B08F7F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95272F-88AE-9EE9-75C1-F877B161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17624-7860-DB4A-BF42-85B9D88808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779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A5FFC6-A864-2CC0-5E8F-5F01BA38E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8C4F0-BD66-5E4F-B04A-8EAE917999A3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BB933D-EB1B-39D8-44B8-CBDABF03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E9416A-3252-9ACB-6C4D-FFAFD753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7AF15-7F50-5146-9066-F33C3A8B0C2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58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EC8686-4EE9-C65D-0927-32E002A8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1755F-C60A-1F45-90BE-EFB7C1191058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CBC13-7DC9-C2D9-9B02-9A317431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BBC73F-C911-13E9-3F50-9EAE03949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15E5D-AFB9-204C-88AD-E59DAE99F5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412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A408390-591D-E67C-1596-EADDCE56D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A291-A32E-3244-827B-7FE1B176F961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4936AF8-04F1-B2BB-5981-10EB50C1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765E120-A70E-8BB2-49E9-EF2FC598F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CCFB-7B46-0D42-9530-F1444D37B2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830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F3DDC5D-15F5-284E-0A26-45E41A06C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BF875-4BD1-AE47-87C2-E584B74986D1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0EDF2015-FCB3-077C-3A7E-F41A500E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49A79CD-495D-B088-8085-6B1C44492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EE875-123D-DB42-A363-97FFA91B1F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474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169701D-C9F8-FACF-BD1C-89739612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99B3-6DD2-B24A-8FC6-2A9444C85A3A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8AF28792-6A42-9E36-0272-B1AD8EF9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5B2763E-A6A3-F1A5-063E-A8544970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DD64-CA28-054F-AA7F-0617A255D5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958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941474B-17EC-07F5-6A5F-3D62BB3A2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15549-91B7-CF4B-8C04-FBA09CFD923F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5EBED0C0-F1FA-04CF-E363-7C2B157AB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A48652E2-11E4-1DA4-8F12-E01A20EE1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1980F-2003-C74F-875C-1C37ACD090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982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0AA236E-F12F-A357-C867-A45D0FA3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86BA3-4962-2548-BAD5-B204B20FC5E5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A378E26-4099-45E6-35FC-F407183A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AF4CFD8-41CA-9F06-1760-20235151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BB31D-33F0-D140-B138-4F4C1F49C7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97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D3206BB-66D7-B7E8-C2CA-E1DAD198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FDC27-00B3-4046-95A3-EA0BBFA055B8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82689C3-BEA0-10D8-1F7B-A07E539ED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5F16310-1185-0DD2-D5C5-4514E5FBB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F653D-2621-8946-8576-C9200FE97C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388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2565963E-16CD-1AC0-FAFB-EEA7859641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DE7983EA-40E9-1583-1D1D-A037D5D0CA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AC79FA-6981-C2CC-FC80-3E76595513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67DB6FE-3486-AE43-945A-CA8A0CC98599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6F332A-94D1-6556-82F0-DD93476BF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97F94B-E6D6-3868-788F-8D9493469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BC4599B-3BC8-8343-A1C7-4B440D2788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2932CE9A-27D9-1370-B504-D3FF8BD15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3" y="290513"/>
            <a:ext cx="8496300" cy="2185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第</a:t>
            </a:r>
            <a:r>
              <a:rPr lang="en-US" altLang="ja-JP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23</a:t>
            </a: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回日本神経理学療法学会</a:t>
            </a:r>
            <a:endParaRPr lang="en-US" altLang="ja-JP" sz="4400" dirty="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学術大会　ＣＯＩ開示</a:t>
            </a:r>
            <a:endParaRPr lang="en-US" altLang="ja-JP" sz="4400" dirty="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筆頭発表者名：○○　○○</a:t>
            </a: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3E179250-2F4F-25AB-2AB2-C5348F63A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5"/>
            <a:ext cx="8713788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solidFill>
                  <a:srgbClr val="000000"/>
                </a:solidFill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COI</a:t>
            </a:r>
            <a:r>
              <a:rPr lang="ja-JP" altLang="en-US" sz="2400">
                <a:solidFill>
                  <a:srgbClr val="000000"/>
                </a:solidFill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関係にある企業などとして、</a:t>
            </a:r>
            <a:endParaRPr lang="en-US" altLang="ja-JP" sz="2400">
              <a:solidFill>
                <a:srgbClr val="000000"/>
              </a:solidFill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①顧問：　　　　　　　　　　　　　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②株保有・利益：　　　　　　　　　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③特許使用料：　　　　　　　　　　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④講演料：　　　　　　　　　　　　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⑤原稿料：　　　　　　　　　　　　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⑥受託研究・共同研究費：　　　○○製薬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⑦奨学</a:t>
            </a:r>
            <a:r>
              <a:rPr lang="en-US" altLang="ja-JP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(</a:t>
            </a: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奨励</a:t>
            </a:r>
            <a:r>
              <a:rPr lang="en-US" altLang="ja-JP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)</a:t>
            </a: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寄付金： 　　　　　○○製薬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⑧寄付講座所属：　　　　　　　　</a:t>
            </a:r>
            <a:r>
              <a:rPr lang="en-US" altLang="ja-JP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   </a:t>
            </a: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あり（○○製薬）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　　⑨贈答品などの報酬：</a:t>
            </a:r>
            <a:r>
              <a:rPr lang="en-US" altLang="ja-JP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                        </a:t>
            </a: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なし</a:t>
            </a: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108</Words>
  <Application>Microsoft Macintosh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</vt:lpstr>
      <vt:lpstr>ＭＳ Ｐゴシック</vt:lpstr>
      <vt:lpstr>Arial</vt:lpstr>
      <vt:lpstr>游ゴシック</vt:lpstr>
      <vt:lpstr>ヒラギノ角ゴ ProN W3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Kidani Kaoru</cp:lastModifiedBy>
  <cp:revision>34</cp:revision>
  <cp:lastPrinted>2012-08-31T02:19:22Z</cp:lastPrinted>
  <dcterms:created xsi:type="dcterms:W3CDTF">2012-08-27T05:53:00Z</dcterms:created>
  <dcterms:modified xsi:type="dcterms:W3CDTF">2025-09-04T11:12:20Z</dcterms:modified>
</cp:coreProperties>
</file>