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sldIdLst>
    <p:sldId id="260" r:id="rId2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63D995-E23D-4C88-D66A-DEA766F7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FDD5F-2892-3C4F-B153-D9E9D72B34EE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034196-BC9C-5583-89AA-1245E830F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5B60EE-4A67-EDBC-1195-72ED40243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9EBF4-2F04-0E4B-8365-093D6B11793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828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8B3E20-09D9-8BE0-E04D-08879F77E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BB087-7605-A146-B2AA-1013E813BA20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920CE3-E9A5-218B-4CA7-59312906C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2E9649-A10E-EF68-A2A3-D6B7ADFD5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198F8-E85E-5647-B21A-09BD13A0D61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967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B71135-092B-018A-D67E-4292AC50D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505F4-E211-B545-A77F-A2E3DAD356F7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2A1751-1437-F156-6216-C465DC707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2FC693-0783-FAB5-ABDE-1EEAEEB28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B3496-3399-AE43-949B-40BAA002DE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573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B71D21-9F97-84B3-CA25-674B50829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7F523-44E8-0C4D-8427-19880BA06CD3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DFF90C-5652-848B-7FB0-3FFF49C18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31C3F4-BC83-FE7E-A7BC-1B0ADA7DE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8F60-5397-3A46-8E5D-359C0DCD29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516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FDB5D5-DEAF-F077-A2D5-6F4A0B5B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BDD02-53CC-A447-95EE-3E4478267E7A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8E7B63-3C86-1DB5-700A-503452D3D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7275F7-2C77-4DC7-8E26-DBA2D59FB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D3532-58AE-4B44-BCB9-B6415777F0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348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D9C2DBB-FEB9-3F7B-707F-FEF39D008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CAED4-4F1C-CF43-BE3E-4F44821021DD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7909BDA3-9D4A-301E-64A9-2A13B724C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36026BE-959A-9F91-CB63-FD8A470FF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C1BFF-71F7-114E-8B60-3732B188CC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857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1A08ABFC-683D-E28C-D175-FE3A9420A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08FD9-C609-FF4E-9F5D-4F504B6F5D58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6FCB6EC9-BBD6-9C70-81FB-638B83A17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F0119C75-F58D-CF5D-4096-FDA228024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E9F36-DED5-3447-8AB2-0A49E004941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04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0BF35E3D-2714-52C6-FE93-5C47C28DC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7605-906C-A240-AEED-A05F04D26096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C143CA8B-CB55-1DF0-E741-2EA5B81E1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07F3688E-1284-717C-CFF2-13376EE31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59A6E-FB1F-5145-BB83-29473169DF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500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D08AFBBC-0EEF-3273-2181-D74CDB8B2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A056A-89C2-BC49-82F6-8736A51E0DF7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02674767-CC44-B5A3-21EB-82DA2746D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855B1FB1-86C1-13D4-D7A3-6D53A69DA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52DCC-DB53-EC46-8451-ACC464CC9BB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5049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BF576FC-1555-A558-5CBC-84AC5E17F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94A4D-B52D-8142-8F2E-0BC64765F1AB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E9A3F8E-B70E-CF5A-B928-C27410B79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8DEC2FBC-DA11-19F9-89D8-9A7378AC3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2219E-629E-D144-903D-E4229C5302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2457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0017725-2281-9F5F-2DEF-8D5062063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714D2-6031-E64E-A898-2BB3BDD85F03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C5A2E85-5472-749E-1845-0EA4A9C97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AC0E2957-F314-E0AB-A42E-1F0C68826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DB306-0AB3-6E44-A816-5DCA13D8C3B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497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507AA1DA-4AB3-C319-4299-D85453A15DB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41410D46-99A5-AC31-FBF2-CBF6144ED5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E6A04E-353A-4668-9B4F-A14CA9AB5E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CC46E68-2C49-AC4C-8C68-1B7B5DAF5362}" type="datetimeFigureOut">
              <a:rPr lang="ja-JP" altLang="en-US"/>
              <a:pPr>
                <a:defRPr/>
              </a:pPr>
              <a:t>2025/9/4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6B968B-9899-3F0C-94EE-74B8224362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320437-906F-24C9-5A2D-A8F8A7723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0EA3F124-281B-4F4F-AA38-A939C03FCC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テキスト ボックス 4">
            <a:extLst>
              <a:ext uri="{FF2B5EF4-FFF2-40B4-BE49-F238E27FC236}">
                <a16:creationId xmlns:a16="http://schemas.microsoft.com/office/drawing/2014/main" id="{F8A70747-A010-EC0D-C7E3-002FAE415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1412875"/>
            <a:ext cx="8207375" cy="255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第</a:t>
            </a:r>
            <a:r>
              <a:rPr lang="en-US" altLang="ja-JP" sz="4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23</a:t>
            </a:r>
            <a:r>
              <a:rPr lang="ja-JP" altLang="en-US" sz="4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回日本神経理学療法学会</a:t>
            </a:r>
            <a:endParaRPr lang="en-US" altLang="ja-JP" sz="4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学術大会　ＣＯＩ開示</a:t>
            </a:r>
            <a:endParaRPr lang="en-US" altLang="ja-JP" sz="4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筆頭発表者名：○○　○○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latin typeface="ヒラギノ角ゴ ProN W3" panose="020B0300000000000000" pitchFamily="34" charset="-128"/>
              <a:ea typeface="ヒラギノ角ゴ ProN W3" panose="020B0300000000000000" pitchFamily="34" charset="-128"/>
            </a:endParaRPr>
          </a:p>
        </p:txBody>
      </p:sp>
      <p:sp>
        <p:nvSpPr>
          <p:cNvPr id="13314" name="テキスト ボックス 8">
            <a:extLst>
              <a:ext uri="{FF2B5EF4-FFF2-40B4-BE49-F238E27FC236}">
                <a16:creationId xmlns:a16="http://schemas.microsoft.com/office/drawing/2014/main" id="{EFB73162-2858-A415-CBCD-26C4565E5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4652963"/>
            <a:ext cx="662463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演題発表に関連し、開示すべき</a:t>
            </a:r>
            <a:r>
              <a:rPr lang="en-US" altLang="ja-JP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COI</a:t>
            </a:r>
            <a:r>
              <a:rPr lang="ja-JP" altLang="en-US">
                <a:latin typeface="ヒラギノ角ゴ ProN W3" panose="020B0300000000000000" pitchFamily="34" charset="-128"/>
                <a:ea typeface="ヒラギノ角ゴ ProN W3" panose="020B0300000000000000" pitchFamily="34" charset="-128"/>
              </a:rPr>
              <a:t>関係にある企業などはありません。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</TotalTime>
  <Words>36</Words>
  <Application>Microsoft Macintosh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Calibri</vt:lpstr>
      <vt:lpstr>ＭＳ Ｐゴシック</vt:lpstr>
      <vt:lpstr>Arial</vt:lpstr>
      <vt:lpstr>游ゴシック</vt:lpstr>
      <vt:lpstr>ヒラギノ角ゴ ProN W3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Kidani Kaoru</cp:lastModifiedBy>
  <cp:revision>34</cp:revision>
  <cp:lastPrinted>2012-08-31T02:19:22Z</cp:lastPrinted>
  <dcterms:created xsi:type="dcterms:W3CDTF">2012-08-27T05:53:00Z</dcterms:created>
  <dcterms:modified xsi:type="dcterms:W3CDTF">2025-09-04T11:13:14Z</dcterms:modified>
</cp:coreProperties>
</file>