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howGuides="1">
      <p:cViewPr varScale="1">
        <p:scale>
          <a:sx n="117" d="100"/>
          <a:sy n="117" d="100"/>
        </p:scale>
        <p:origin x="8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8F26CB-3A12-DD60-E190-3FA39D40E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9183455-6346-7843-1CD4-0F5446B76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58B4B9-874B-F8CE-D9FC-308A69E1D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BEB2-4A62-4E15-8D40-9ECDE032FDD3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F468DF-9DCD-CEC9-174F-4EA4D5B13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FBF2DF-2F80-BCD7-731C-275A6EDE8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A871-4F5C-4953-B572-89715982B2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69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2FC580-2650-3613-A71C-8D4A5FCA3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A7FE320-4B48-702D-87A8-3A36A5D23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8CEE61-536D-B541-2D89-B312B2290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BEB2-4A62-4E15-8D40-9ECDE032FDD3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335761F-7EF3-8545-9F8E-8E01D92A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0CF22E-3173-4193-1BAA-0D2A6FE1B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A871-4F5C-4953-B572-89715982B2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3140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DE2E200-E4D3-1AFE-D331-4F2153AAF5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1DF2D99-1AEB-CE17-8094-4EEDE2A1C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E2C496-AE2C-6627-5B3C-221F504CE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BEB2-4A62-4E15-8D40-9ECDE032FDD3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E0B1E0-7E1B-A4F5-1DDE-4BAC73D11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F8FD36-CDEE-E3F8-B426-06B2D13E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A871-4F5C-4953-B572-89715982B2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599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4D304D-196B-5352-69C3-1A046A3EC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2B6EA3-1141-2D78-1AC9-FAAB0506B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3FAD851-644A-875A-1526-BC940401F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BEB2-4A62-4E15-8D40-9ECDE032FDD3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E5980F3-D75E-98BA-48C4-DF35AA028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C92727-0797-00AA-58F8-B3524501E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A871-4F5C-4953-B572-89715982B2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404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4FFBF4-9A48-30FB-0056-204F6BCFA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34BBCEB-414C-9CB7-32A0-EB27E6900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3597FA0-C60E-BEF9-956D-5F43C0BAB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BEB2-4A62-4E15-8D40-9ECDE032FDD3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B81D80-A4B4-62AC-7444-69E851D11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BF44CE-B49E-F97E-2C2B-6F54C2A43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A871-4F5C-4953-B572-89715982B2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789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C02F6F-7880-2AC3-5B10-90EE20CCD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C50B7B-F41C-23F1-282A-A11A25D127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E6CD133-B6E6-E582-23F6-3CFAAED42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17FAE0F-41CA-BBF8-45AE-B7201D2F2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BEB2-4A62-4E15-8D40-9ECDE032FDD3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43FFCE-420C-FEE8-6DE5-B8307E90E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DB3A598-0B77-BA16-18B1-5363E0291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A871-4F5C-4953-B572-89715982B2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5067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4B1FDC-73F7-0EDE-985D-53A170249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6F3F2FD-AD27-0D14-75A6-E2B56DE66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B99F223-1C7B-0031-514E-574DD896B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BED454B-9414-817B-8763-672EAB104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ADCE3F0-F0F9-34C0-068E-4D41DE475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9EC04A2-1377-E6F3-E1A6-7D422657A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BEB2-4A62-4E15-8D40-9ECDE032FDD3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C6ACA6D-0788-704B-05ED-FC11D6442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7EB447E-5FB5-2CC0-7115-76E9080E7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A871-4F5C-4953-B572-89715982B2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956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933EBB-6D10-1C1E-9DFE-33DEC0253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1BC5E3D-38C9-603E-63F5-4AC528819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BEB2-4A62-4E15-8D40-9ECDE032FDD3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0D3FC20-DC67-E06E-F348-7123A33A4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C2FE401-DD4B-E247-03EC-F104AFB79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A871-4F5C-4953-B572-89715982B2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7603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F7779E9-CAE8-5335-B893-C1B968D7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BEB2-4A62-4E15-8D40-9ECDE032FDD3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42AA401-071C-4FC0-C2A7-A9200A03F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1FDBF28-9FFD-C554-CA02-3A4EFC39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A871-4F5C-4953-B572-89715982B2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5862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E611BA-2C40-3B2D-C52B-5517DFA4E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3CFA73-1B5C-A295-C91B-CE753A47B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ED382BB-A52B-68B5-701F-A3EF7AD6F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02D202B-3819-1921-A331-9461DA2D7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BEB2-4A62-4E15-8D40-9ECDE032FDD3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D094159-2B70-1907-AB95-1402AFDAC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10B5BEE-5408-5517-053A-BBD628A27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A871-4F5C-4953-B572-89715982B2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277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AE2E2E-63A0-313D-6E90-A0BBD65FC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14DF0B7-ED79-21E7-CC0B-F707DB6210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1784F44-4412-D690-999D-EE5171A1D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43EDABA-AADD-FA87-D45E-7575ACF27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BEB2-4A62-4E15-8D40-9ECDE032FDD3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B5F5EE-69FD-D154-CFC4-C29AEC683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D372E51-6714-2668-CF0A-859C12C42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A871-4F5C-4953-B572-89715982B2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75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7CF7F9F-98D7-EFEF-6A80-C59BCDF2A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C4BDFFB-D393-F83F-F861-752DFE1BA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C5E110-BA18-3E9F-D776-1F60BE1077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17BEB2-4A62-4E15-8D40-9ECDE032FDD3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DD51F9-2D71-16EB-E0E0-54AFB96E0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8AF453-9C5A-B1A4-7991-DEBE16D79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DDA871-4F5C-4953-B572-89715982B2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914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B4DC2AA7-D64C-37AF-E703-CA53C1D1E74B}"/>
              </a:ext>
            </a:extLst>
          </p:cNvPr>
          <p:cNvGrpSpPr/>
          <p:nvPr/>
        </p:nvGrpSpPr>
        <p:grpSpPr>
          <a:xfrm>
            <a:off x="1950097" y="915466"/>
            <a:ext cx="8154955" cy="2714943"/>
            <a:chOff x="13828057" y="11577022"/>
            <a:chExt cx="8154955" cy="2714943"/>
          </a:xfrm>
        </p:grpSpPr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B0AEB03C-0FC1-1C8E-EC99-3445BE051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28057" y="13889146"/>
              <a:ext cx="8154955" cy="40281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第</a:t>
              </a:r>
              <a:r>
                <a:rPr lang="en-US" altLang="ja-JP" sz="2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23</a:t>
              </a:r>
              <a:r>
                <a:rPr lang="ja-JP" altLang="en-US" sz="2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回日本神経理学療法学会学術大会　　筆頭発表者のＣＯ Ｉ 開示</a:t>
              </a:r>
              <a:endParaRPr lang="ja-JP" altLang="en-US" sz="2000" b="1" i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118803EE-E2E0-8B25-1B01-EACE288AB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8993" y="11577022"/>
              <a:ext cx="6169934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kumimoji="0" lang="ja-JP" altLang="en-US" sz="2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演題名：□□□□□□□□□□□□□□□□ </a:t>
              </a:r>
              <a:endParaRPr kumimoji="0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eaLnBrk="1" hangingPunct="1">
                <a:defRPr/>
              </a:pPr>
              <a:endParaRPr kumimoji="0" lang="en-US" altLang="ja-JP" sz="2400" b="1" dirty="0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eaLnBrk="1" hangingPunct="1">
                <a:defRPr/>
              </a:pPr>
              <a:r>
                <a:rPr kumimoji="0" lang="ja-JP" altLang="en-US" sz="2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○筆頭演者名　共著者名　</a:t>
              </a:r>
            </a:p>
            <a:p>
              <a:pPr eaLnBrk="1" hangingPunct="1">
                <a:defRPr/>
              </a:pPr>
              <a:r>
                <a:rPr kumimoji="0" lang="ja-JP" altLang="en-US" sz="2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 所属名</a:t>
              </a:r>
            </a:p>
          </p:txBody>
        </p:sp>
      </p:grp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45C0223-968A-5CF4-D95E-B5C1CFA5D5DE}"/>
              </a:ext>
            </a:extLst>
          </p:cNvPr>
          <p:cNvSpPr txBox="1"/>
          <p:nvPr/>
        </p:nvSpPr>
        <p:spPr>
          <a:xfrm>
            <a:off x="1286239" y="4833991"/>
            <a:ext cx="9619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 eaLnBrk="1" hangingPunct="1">
              <a:defRPr/>
            </a:pPr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演題発表に関連し、開示すべき</a:t>
            </a:r>
            <a:r>
              <a:rPr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CO I </a:t>
            </a:r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関係にある　企業等はありません。</a:t>
            </a:r>
          </a:p>
        </p:txBody>
      </p:sp>
      <p:pic>
        <p:nvPicPr>
          <p:cNvPr id="2" name="図 1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457CBDBD-D091-0F1B-2415-FEDA5827F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41587" cy="76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11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57</Words>
  <Application>Microsoft Macintosh PowerPoint</Application>
  <PresentationFormat>ワイド画面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UDPゴシック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NOZOEMasafumi</dc:creator>
  <cp:lastModifiedBy>Kidani Kaoru</cp:lastModifiedBy>
  <cp:revision>3</cp:revision>
  <dcterms:created xsi:type="dcterms:W3CDTF">2025-09-04T18:00:45Z</dcterms:created>
  <dcterms:modified xsi:type="dcterms:W3CDTF">2025-09-08T07:54:25Z</dcterms:modified>
</cp:coreProperties>
</file>